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D65FB-2409-4E76-9C94-49DC05BA4835}" v="103" dt="2018-08-13T19:27:47.473"/>
  </p1510:revLst>
</p1510:revInfo>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Wolodarsky" userId="99356ab2-d6c6-4013-9538-a530dfe301a2" providerId="ADAL" clId="{18A37026-38AC-48DD-AD51-1F78313D678E}"/>
    <pc:docChg chg="undo custSel modSld">
      <pc:chgData name="Matt Wolodarsky" userId="99356ab2-d6c6-4013-9538-a530dfe301a2" providerId="ADAL" clId="{18A37026-38AC-48DD-AD51-1F78313D678E}" dt="2018-08-13T19:27:47.473" v="102"/>
      <pc:docMkLst>
        <pc:docMk/>
      </pc:docMkLst>
      <pc:sldChg chg="addSp delSp modSp">
        <pc:chgData name="Matt Wolodarsky" userId="99356ab2-d6c6-4013-9538-a530dfe301a2" providerId="ADAL" clId="{18A37026-38AC-48DD-AD51-1F78313D678E}" dt="2018-08-13T19:27:47.473" v="102"/>
        <pc:sldMkLst>
          <pc:docMk/>
          <pc:sldMk cId="3302133058" sldId="1089"/>
        </pc:sldMkLst>
        <pc:spChg chg="del">
          <ac:chgData name="Matt Wolodarsky" userId="99356ab2-d6c6-4013-9538-a530dfe301a2" providerId="ADAL" clId="{18A37026-38AC-48DD-AD51-1F78313D678E}" dt="2018-08-13T19:25:56.179" v="84" actId="478"/>
          <ac:spMkLst>
            <pc:docMk/>
            <pc:sldMk cId="3302133058" sldId="1089"/>
            <ac:spMk id="2" creationId="{9E46B0C3-8247-41FE-87DE-503B4EC2AEE5}"/>
          </ac:spMkLst>
        </pc:spChg>
        <pc:spChg chg="add del mod">
          <ac:chgData name="Matt Wolodarsky" userId="99356ab2-d6c6-4013-9538-a530dfe301a2" providerId="ADAL" clId="{18A37026-38AC-48DD-AD51-1F78313D678E}" dt="2018-08-13T19:25:58.877" v="85" actId="478"/>
          <ac:spMkLst>
            <pc:docMk/>
            <pc:sldMk cId="3302133058" sldId="1089"/>
            <ac:spMk id="4" creationId="{0FD95387-9AAF-4683-B667-50E68DCA8C28}"/>
          </ac:spMkLst>
        </pc:spChg>
        <pc:spChg chg="add del">
          <ac:chgData name="Matt Wolodarsky" userId="99356ab2-d6c6-4013-9538-a530dfe301a2" providerId="ADAL" clId="{18A37026-38AC-48DD-AD51-1F78313D678E}" dt="2018-08-13T19:25:14.311" v="1"/>
          <ac:spMkLst>
            <pc:docMk/>
            <pc:sldMk cId="3302133058" sldId="1089"/>
            <ac:spMk id="6" creationId="{96BFAE70-A12F-4C5A-8DC6-7434C85E5921}"/>
          </ac:spMkLst>
        </pc:spChg>
        <pc:spChg chg="add del">
          <ac:chgData name="Matt Wolodarsky" userId="99356ab2-d6c6-4013-9538-a530dfe301a2" providerId="ADAL" clId="{18A37026-38AC-48DD-AD51-1F78313D678E}" dt="2018-08-13T19:25:14.311" v="1"/>
          <ac:spMkLst>
            <pc:docMk/>
            <pc:sldMk cId="3302133058" sldId="1089"/>
            <ac:spMk id="8" creationId="{C3C83204-5B6D-4DD0-9F62-1FC92C6A8CCF}"/>
          </ac:spMkLst>
        </pc:spChg>
        <pc:spChg chg="add mod">
          <ac:chgData name="Matt Wolodarsky" userId="99356ab2-d6c6-4013-9538-a530dfe301a2" providerId="ADAL" clId="{18A37026-38AC-48DD-AD51-1F78313D678E}" dt="2018-08-13T19:26:03.721" v="86" actId="1076"/>
          <ac:spMkLst>
            <pc:docMk/>
            <pc:sldMk cId="3302133058" sldId="1089"/>
            <ac:spMk id="9" creationId="{00BAE13D-76B1-4102-B3A0-7BCD9FEA4637}"/>
          </ac:spMkLst>
        </pc:spChg>
        <pc:spChg chg="add mod">
          <ac:chgData name="Matt Wolodarsky" userId="99356ab2-d6c6-4013-9538-a530dfe301a2" providerId="ADAL" clId="{18A37026-38AC-48DD-AD51-1F78313D678E}" dt="2018-08-13T19:26:03.721" v="86" actId="1076"/>
          <ac:spMkLst>
            <pc:docMk/>
            <pc:sldMk cId="3302133058" sldId="1089"/>
            <ac:spMk id="10" creationId="{DFB98494-4AA0-4672-888F-9C1EE549604C}"/>
          </ac:spMkLst>
        </pc:spChg>
        <pc:graphicFrameChg chg="mod modGraphic">
          <ac:chgData name="Matt Wolodarsky" userId="99356ab2-d6c6-4013-9538-a530dfe301a2" providerId="ADAL" clId="{18A37026-38AC-48DD-AD51-1F78313D678E}" dt="2018-08-13T19:27:47.473" v="102"/>
          <ac:graphicFrameMkLst>
            <pc:docMk/>
            <pc:sldMk cId="3302133058" sldId="1089"/>
            <ac:graphicFrameMk id="5" creationId="{D0269BC1-C66E-4924-92A9-DA208169FB5C}"/>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8/13/2018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41730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s/_rels/slide1.xml.rels><?xml version="1.0" encoding="UTF-8" standalone="yes"?>
<Relationships xmlns="http://schemas.openxmlformats.org/package/2006/relationships"><Relationship Id="rId8" Type="http://schemas.openxmlformats.org/officeDocument/2006/relationships/hyperlink" Target="https://support.office.com/en-us/article/OneDrive-for-Business-Quick-Start-a1397e56-61ec-4ed2-9dac-727bf8ac3357#ID0EAABAAA=Work_on_the_go" TargetMode="External"/><Relationship Id="rId3" Type="http://schemas.openxmlformats.org/officeDocument/2006/relationships/hyperlink" Target="https://support.office.com/en-GB/article/What-is-OneDrive-for-Business-187f90af-056f-47c0-9656-cc0ddca7fdc2" TargetMode="External"/><Relationship Id="rId7" Type="http://schemas.openxmlformats.org/officeDocument/2006/relationships/hyperlink" Target="https://support.office.com/en-gb/article/OneDrive-for-Business-Help-1eaa32e9-3229-47c2-b363-0a5306cb8c37" TargetMode="External"/><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hyperlink" Target="https://support.office.com/en-us/article/Video-Anywhere-access-and-file-sharing-with-OneDrive-for-Business-376db1bc-1721-447b-be5d-ebd74238a87c?ui=en-US&amp;rs=en-US&amp;ad=US#ID0EAABAAA=Transcript" TargetMode="External"/><Relationship Id="rId5" Type="http://schemas.openxmlformats.org/officeDocument/2006/relationships/hyperlink" Target="https://support.office.com/en-gb/article/Video-Share-the-file-internally-and-externally-b5806145-aa7c-4119-93fd-035d060ed15a?ui=en-US&amp;rs=en-GB&amp;ad=GB" TargetMode="External"/><Relationship Id="rId4" Type="http://schemas.openxmlformats.org/officeDocument/2006/relationships/hyperlink" Target="https://support.office.com/en-us/article/OneDrive-for-Business-Quick-Start-a1397e56-61ec-4ed2-9dac-727bf8ac3357#ID0EAABAAA=Manage_files" TargetMode="External"/><Relationship Id="rId9" Type="http://schemas.openxmlformats.org/officeDocument/2006/relationships/hyperlink" Target="https://support.office.com/en-gb/article/Video-Use-the-Version-History-feature-of-OneDrive-for-Business-20f8a9eb-7b8c-477a-a909-ca32e74a52b0?ui=en-US&amp;rs=en-GB&amp;ad=GB" TargetMode="External"/></Relationships>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7" ma:contentTypeDescription="Create a new document." ma:contentTypeScope="" ma:versionID="934eca41c15494a355362546965e54c1">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651ec8db9ec6f1138a36a43b7c271223"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52926fa1-2335-45ee-9857-4ec1cf092574" xsi:nil="true"/>
  </documentManagement>
</p:properties>
</file>

<file path=docProps/app.xml><?xml version="1.0" encoding="utf-8"?>
<Properties xmlns="http://schemas.openxmlformats.org/officeDocument/2006/extended-properties" xmlns:vt="http://schemas.openxmlformats.org/officeDocument/2006/docPropsVTypes">
  <TotalTime>249</TotalTime>
  <Words>357</Words>
  <Application>Microsoft Office PowerPoint</Application>
  <PresentationFormat>Widescreen</PresentationFormat>
  <Paragraphs>47</Paragraphs>
  <Slides>1</Slides>
  <Notes>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Consolas</vt:lpstr>
      <vt:lpstr>Merriweather Sans</vt:lpstr>
      <vt:lpstr>Segoe Pro Light</vt:lpstr>
      <vt:lpstr>Segoe UI</vt:lpstr>
      <vt:lpstr>Segoe UI Light</vt:lpstr>
      <vt:lpstr>Segoe UI Semibold</vt:lpstr>
      <vt:lpstr>Wingdings</vt:lpstr>
      <vt:lpstr>4_5-30055_Office365 Template 2012 - 16x9 - White Background</vt:lpstr>
      <vt:lpstr>5-30055_Office365 Template 2012 - 16x9 - White Background</vt:lpstr>
      <vt:lpstr>1_5-30055_Office365 Template 2012 - 16x9 - White Background</vt:lpstr>
      <vt:lpstr>5_WHITE TEMPLATE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Vanderlip</dc:creator>
  <cp:lastModifiedBy>Matt Wolodarsky</cp:lastModifiedBy>
  <cp:revision>3</cp:revision>
  <dcterms:created xsi:type="dcterms:W3CDTF">2018-08-03T20:47:31Z</dcterms:created>
  <dcterms:modified xsi:type="dcterms:W3CDTF">2018-08-13T19:27:56Z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livander@microsoft.com</vt:lpwstr>
  </property>
  <property fmtid="{D5CDD505-2E9C-101B-9397-08002B2CF9AE}" pid="5" name="MSIP_Label_f42aa342-8706-4288-bd11-ebb85995028c_SetDate">
    <vt:lpwstr>2018-08-03T20:47:43.4030653Z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0x01010016B29A1E5A874F4BB9FF49B412C823A4</vt:lpwstr>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y fmtid="{D5CDD505-2E9C-101B-9397-08002B2CF9AE}" pid="16" name="ComplianceAssetId">
    <vt:lpwstr/>
  </property>
</Properties>
</file>