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4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5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6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7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25FBE6-EDB8-4EBF-A609-854289E3A5A2}" v="27" dt="2023-03-23T23:19:48.296"/>
  </p1510:revLst>
</p1510:revInfo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 Diamond (MODERN WORK)" userId="be025d04-dea1-4e89-ad46-6e6a715ed116" providerId="ADAL" clId="{4C25FBE6-EDB8-4EBF-A609-854289E3A5A2}"/>
    <pc:docChg chg="undo custSel modSld">
      <pc:chgData name="Paul Diamond (MODERN WORK)" userId="be025d04-dea1-4e89-ad46-6e6a715ed116" providerId="ADAL" clId="{4C25FBE6-EDB8-4EBF-A609-854289E3A5A2}" dt="2023-03-23T23:22:58.993" v="409" actId="20577"/>
      <pc:docMkLst>
        <pc:docMk/>
      </pc:docMkLst>
      <pc:sldChg chg="modSp mod">
        <pc:chgData name="Paul Diamond (MODERN WORK)" userId="be025d04-dea1-4e89-ad46-6e6a715ed116" providerId="ADAL" clId="{4C25FBE6-EDB8-4EBF-A609-854289E3A5A2}" dt="2023-03-23T23:22:58.993" v="409" actId="20577"/>
        <pc:sldMkLst>
          <pc:docMk/>
          <pc:sldMk cId="2563811792" sldId="371"/>
        </pc:sldMkLst>
        <pc:spChg chg="mod">
          <ac:chgData name="Paul Diamond (MODERN WORK)" userId="be025d04-dea1-4e89-ad46-6e6a715ed116" providerId="ADAL" clId="{4C25FBE6-EDB8-4EBF-A609-854289E3A5A2}" dt="2023-03-23T23:22:58.993" v="409" actId="20577"/>
          <ac:spMkLst>
            <pc:docMk/>
            <pc:sldMk cId="2563811792" sldId="371"/>
            <ac:spMk id="6" creationId="{00000000-0000-0000-0000-000000000000}"/>
          </ac:spMkLst>
        </pc:spChg>
      </pc:sldChg>
      <pc:sldChg chg="modSp mod">
        <pc:chgData name="Paul Diamond (MODERN WORK)" userId="be025d04-dea1-4e89-ad46-6e6a715ed116" providerId="ADAL" clId="{4C25FBE6-EDB8-4EBF-A609-854289E3A5A2}" dt="2023-03-23T20:21:09.236" v="305" actId="3626"/>
        <pc:sldMkLst>
          <pc:docMk/>
          <pc:sldMk cId="1724999184" sldId="381"/>
        </pc:sldMkLst>
        <pc:graphicFrameChg chg="mod modGraphic">
          <ac:chgData name="Paul Diamond (MODERN WORK)" userId="be025d04-dea1-4e89-ad46-6e6a715ed116" providerId="ADAL" clId="{4C25FBE6-EDB8-4EBF-A609-854289E3A5A2}" dt="2023-03-23T20:21:09.236" v="305" actId="3626"/>
          <ac:graphicFrameMkLst>
            <pc:docMk/>
            <pc:sldMk cId="1724999184" sldId="381"/>
            <ac:graphicFrameMk id="8" creationId="{00000000-0000-0000-0000-000000000000}"/>
          </ac:graphicFrameMkLst>
        </pc:graphicFrameChg>
      </pc:sldChg>
      <pc:sldChg chg="modSp mod">
        <pc:chgData name="Paul Diamond (MODERN WORK)" userId="be025d04-dea1-4e89-ad46-6e6a715ed116" providerId="ADAL" clId="{4C25FBE6-EDB8-4EBF-A609-854289E3A5A2}" dt="2023-03-23T23:22:04.837" v="401" actId="20577"/>
        <pc:sldMkLst>
          <pc:docMk/>
          <pc:sldMk cId="3151533039" sldId="394"/>
        </pc:sldMkLst>
        <pc:graphicFrameChg chg="modGraphic">
          <ac:chgData name="Paul Diamond (MODERN WORK)" userId="be025d04-dea1-4e89-ad46-6e6a715ed116" providerId="ADAL" clId="{4C25FBE6-EDB8-4EBF-A609-854289E3A5A2}" dt="2023-03-23T23:22:04.837" v="401" actId="20577"/>
          <ac:graphicFrameMkLst>
            <pc:docMk/>
            <pc:sldMk cId="3151533039" sldId="394"/>
            <ac:graphicFrameMk id="2" creationId="{00000000-0000-0000-0000-000000000000}"/>
          </ac:graphicFrameMkLst>
        </pc:graphicFrameChg>
      </pc:sldChg>
      <pc:sldChg chg="modSp mod">
        <pc:chgData name="Paul Diamond (MODERN WORK)" userId="be025d04-dea1-4e89-ad46-6e6a715ed116" providerId="ADAL" clId="{4C25FBE6-EDB8-4EBF-A609-854289E3A5A2}" dt="2023-03-23T23:19:38.976" v="397" actId="20577"/>
        <pc:sldMkLst>
          <pc:docMk/>
          <pc:sldMk cId="1533967396" sldId="395"/>
        </pc:sldMkLst>
        <pc:graphicFrameChg chg="modGraphic">
          <ac:chgData name="Paul Diamond (MODERN WORK)" userId="be025d04-dea1-4e89-ad46-6e6a715ed116" providerId="ADAL" clId="{4C25FBE6-EDB8-4EBF-A609-854289E3A5A2}" dt="2023-03-23T23:19:38.976" v="397" actId="20577"/>
          <ac:graphicFrameMkLst>
            <pc:docMk/>
            <pc:sldMk cId="1533967396" sldId="395"/>
            <ac:graphicFrameMk id="2" creationId="{00000000-0000-0000-0000-000000000000}"/>
          </ac:graphicFrameMkLst>
        </pc:graphicFrameChg>
      </pc:sldChg>
    </pc:docChg>
  </pc:docChgLst>
  <pc:docChgLst>
    <pc:chgData name="Matt Wolodarsky" userId="99356ab2-d6c6-4013-9538-a530dfe301a2" providerId="ADAL" clId="{EB568FB5-CE8F-45A9-B5A9-03A11ED3226C}"/>
    <pc:docChg chg="undo modSld">
      <pc:chgData name="Matt Wolodarsky" userId="99356ab2-d6c6-4013-9538-a530dfe301a2" providerId="ADAL" clId="{EB568FB5-CE8F-45A9-B5A9-03A11ED3226C}" dt="2018-12-03T15:37:32.837" v="4" actId="2165"/>
      <pc:docMkLst>
        <pc:docMk/>
      </pc:docMkLst>
      <pc:sldChg chg="modSp">
        <pc:chgData name="Matt Wolodarsky" userId="99356ab2-d6c6-4013-9538-a530dfe301a2" providerId="ADAL" clId="{EB568FB5-CE8F-45A9-B5A9-03A11ED3226C}" dt="2018-12-03T15:37:32.837" v="4" actId="2165"/>
        <pc:sldMkLst>
          <pc:docMk/>
          <pc:sldMk cId="3151533039" sldId="394"/>
        </pc:sldMkLst>
        <pc:graphicFrameChg chg="mod modGraphic">
          <ac:chgData name="Matt Wolodarsky" userId="99356ab2-d6c6-4013-9538-a530dfe301a2" providerId="ADAL" clId="{EB568FB5-CE8F-45A9-B5A9-03A11ED3226C}" dt="2018-12-03T15:37:32.837" v="4" actId="2165"/>
          <ac:graphicFrameMkLst>
            <pc:docMk/>
            <pc:sldMk cId="3151533039" sldId="394"/>
            <ac:graphicFrameMk id="2" creationId="{00000000-0000-0000-0000-000000000000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32767" indent="-332767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DA156-F7A6-47CF-971C-924B7E262F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518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32767" indent="-332767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DA156-F7A6-47CF-971C-924B7E262F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352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DA156-F7A6-47CF-971C-924B7E262F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70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DA156-F7A6-47CF-971C-924B7E262F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091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2.svg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9" Type="http://schemas.openxmlformats.org/officeDocument/2006/relationships/image" Target="../media/image1.emf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1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image" Target="../media/image1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1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2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136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30.xml"/><Relationship Id="rId19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slideLayout" Target="../slideLayouts/slideLayout152.xml"/><Relationship Id="rId18" Type="http://schemas.openxmlformats.org/officeDocument/2006/relationships/slideLayout" Target="../slideLayouts/slideLayout157.xml"/><Relationship Id="rId26" Type="http://schemas.openxmlformats.org/officeDocument/2006/relationships/image" Target="../media/image30.emf"/><Relationship Id="rId3" Type="http://schemas.openxmlformats.org/officeDocument/2006/relationships/slideLayout" Target="../slideLayouts/slideLayout142.xml"/><Relationship Id="rId21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17" Type="http://schemas.openxmlformats.org/officeDocument/2006/relationships/slideLayout" Target="../slideLayouts/slideLayout156.xml"/><Relationship Id="rId25" Type="http://schemas.openxmlformats.org/officeDocument/2006/relationships/theme" Target="../theme/theme8.xml"/><Relationship Id="rId2" Type="http://schemas.openxmlformats.org/officeDocument/2006/relationships/slideLayout" Target="../slideLayouts/slideLayout141.xml"/><Relationship Id="rId16" Type="http://schemas.openxmlformats.org/officeDocument/2006/relationships/slideLayout" Target="../slideLayouts/slideLayout155.xml"/><Relationship Id="rId20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24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44.xml"/><Relationship Id="rId15" Type="http://schemas.openxmlformats.org/officeDocument/2006/relationships/slideLayout" Target="../slideLayouts/slideLayout154.xml"/><Relationship Id="rId23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49.xml"/><Relationship Id="rId19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slideLayout" Target="../slideLayouts/slideLayout153.xml"/><Relationship Id="rId22" Type="http://schemas.openxmlformats.org/officeDocument/2006/relationships/slideLayout" Target="../slideLayouts/slideLayout161.xml"/></Relationships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adoption.microsoft.com/files/onedrive/Training-Plan-Template.pptx" TargetMode="External"/><Relationship Id="rId3" Type="http://schemas.openxmlformats.org/officeDocument/2006/relationships/hyperlink" Target="https://adoption.microsoft.com/files/onedrive/OneDrive-Adoption-Playbook.pptx" TargetMode="External"/><Relationship Id="rId7" Type="http://schemas.openxmlformats.org/officeDocument/2006/relationships/hyperlink" Target="https://adoption.microsoft.com/files/onedrive/Executive-Communications-Planning.pptx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docs.microsoft.com/en-us/OneDrive/redirect-known-folders" TargetMode="External"/><Relationship Id="rId5" Type="http://schemas.openxmlformats.org/officeDocument/2006/relationships/hyperlink" Target="https://adoption.microsoft.com/files/onedrive/Launch-and-buzz-event-planning.pptx" TargetMode="External"/><Relationship Id="rId4" Type="http://schemas.openxmlformats.org/officeDocument/2006/relationships/hyperlink" Target="https://adoption.microsoft.com/files/onedrive/Usage-Scenarios-for-OneDrive.pdf" TargetMode="External"/><Relationship Id="rId9" Type="http://schemas.openxmlformats.org/officeDocument/2006/relationships/hyperlink" Target="https://query.prod.cms.rt.microsoft.com/cms/api/am/binary/RWqTOF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adoption.microsoft.com/files/onedrive/OneDrive_Flyer-Template.docx" TargetMode="External"/><Relationship Id="rId13" Type="http://schemas.openxmlformats.org/officeDocument/2006/relationships/hyperlink" Target="https://learn.microsoft.com/en-us/sharepoint/troubleshoot/onedrive-welcome" TargetMode="External"/><Relationship Id="rId3" Type="http://schemas.openxmlformats.org/officeDocument/2006/relationships/hyperlink" Target="https://adoption.microsoft.com/files/Champion-Program-Plan-Template.pptx" TargetMode="External"/><Relationship Id="rId7" Type="http://schemas.openxmlformats.org/officeDocument/2006/relationships/hyperlink" Target="https://adoption.microsoft.com/files/onedrive/OneDrive_Editable-Poster-Template.docx" TargetMode="External"/><Relationship Id="rId12" Type="http://schemas.openxmlformats.org/officeDocument/2006/relationships/hyperlink" Target="https://learn.microsoft.com/en-us/microsoft-365/troubleshoot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support.microsoft.com/office/get-started-with-onedrive-work-or-school-b30da4eb-ddd2-44b6-943b-e6fbfc6b8dde" TargetMode="External"/><Relationship Id="rId11" Type="http://schemas.openxmlformats.org/officeDocument/2006/relationships/hyperlink" Target="https://adoption.microsoft.com/files/onedrive/OneDrive-share-and-collaborate.mp4" TargetMode="External"/><Relationship Id="rId5" Type="http://schemas.openxmlformats.org/officeDocument/2006/relationships/hyperlink" Target="https://adoption.microsoft.com/files/onedrive/OneDrive-quick-start-guide.pdf" TargetMode="External"/><Relationship Id="rId15" Type="http://schemas.openxmlformats.org/officeDocument/2006/relationships/hyperlink" Target="https://adoption.microsoft.com/files/onedrive/OneDrive%20instructor-led%20End%20User%20Training%20FINAL.pptx" TargetMode="External"/><Relationship Id="rId10" Type="http://schemas.openxmlformats.org/officeDocument/2006/relationships/hyperlink" Target="https://adoption.microsoft.com/files/onedrive/OneDrive-mobility.mp4" TargetMode="External"/><Relationship Id="rId4" Type="http://schemas.openxmlformats.org/officeDocument/2006/relationships/hyperlink" Target="https://adoption.microsoft.com/files/onedrive/OneDrive_Countdown-Template.docx" TargetMode="External"/><Relationship Id="rId9" Type="http://schemas.openxmlformats.org/officeDocument/2006/relationships/hyperlink" Target="https://adoption.microsoft.com/files/onedrive/OneDrive-access-and-find.mp4" TargetMode="External"/><Relationship Id="rId14" Type="http://schemas.openxmlformats.org/officeDocument/2006/relationships/hyperlink" Target="https://aka.ms/ODTrainingPresentatio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doption.microsoft.com/files/onedrive/Role-Based%20Tips%20and%20Tricks-Sales.of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support.microsoft.com/office/onedrive-video-training-1f608184-b7e6-43ca-8753-2ff679203132" TargetMode="External"/><Relationship Id="rId4" Type="http://schemas.openxmlformats.org/officeDocument/2006/relationships/hyperlink" Target="https://adoption.microsoft.com/files/onedrive/Role-Based%20Tips%20and%20Tricks-Marketing.of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doption.microsoft.com/files/onedrive/OneDrive_Tips-1_Template.docx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docs.microsoft.com/en-us/office365/admin/usage-analytics/usage-analytics?view=o365-worldwide" TargetMode="External"/><Relationship Id="rId5" Type="http://schemas.openxmlformats.org/officeDocument/2006/relationships/hyperlink" Target="https://docs.microsoft.com/en-us/office365/admin/activity-reports/onedrive-for-business-usage?view=o365-worldwide" TargetMode="External"/><Relationship Id="rId4" Type="http://schemas.openxmlformats.org/officeDocument/2006/relationships/hyperlink" Target="https://adoption.microsoft.com/files/onedrive/OneDrive_Tips-2_Template.docx" TargetMode="External"/></Relationships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docMetadata/LabelInfo.xml><?xml version="1.0" encoding="utf-8"?>
<clbl:labelList xmlns:clbl="http://schemas.microsoft.com/office/2020/mipLabelMetadata">
  <clbl:label id="{f42aa342-8706-4288-bd11-ebb85995028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16880</TotalTime>
  <Words>848</Words>
  <Application>Microsoft Office PowerPoint</Application>
  <PresentationFormat>Widescreen</PresentationFormat>
  <Paragraphs>129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5</vt:i4>
      </vt:variant>
    </vt:vector>
  </HeadingPairs>
  <TitlesOfParts>
    <vt:vector size="21" baseType="lpstr">
      <vt:lpstr>Arial</vt:lpstr>
      <vt:lpstr>Calibri</vt:lpstr>
      <vt:lpstr>Consolas</vt:lpstr>
      <vt:lpstr>Segoe UI</vt:lpstr>
      <vt:lpstr>Segoe UI Light</vt:lpstr>
      <vt:lpstr>Segoe UI Semibold</vt:lpstr>
      <vt:lpstr>Segoe UI Semilight</vt:lpstr>
      <vt:lpstr>Wingdings</vt:lpstr>
      <vt:lpstr>2_BCS PPT Template_Draft2</vt:lpstr>
      <vt:lpstr>3_BCS PPT Template_Draft2</vt:lpstr>
      <vt:lpstr>UpdatedSlideMaster_2017.02.17</vt:lpstr>
      <vt:lpstr>1_5-50109_Microsoft_Dark_Template</vt:lpstr>
      <vt:lpstr>5-50109_Microsoft_Light_Template</vt:lpstr>
      <vt:lpstr>4_5-30055_Office365 Template 2012 - 16x9 - White Background</vt:lpstr>
      <vt:lpstr>WHITE TEMPLATE</vt:lpstr>
      <vt:lpstr>5-50203_Microsoft_Ignite_Template</vt:lpstr>
      <vt:lpstr>PowerPoint Presentation</vt:lpstr>
      <vt:lpstr>PowerPoint Presentation</vt:lpstr>
      <vt:lpstr>PowerPoint Presentation</vt:lpstr>
      <vt:lpstr>Launch</vt:lpstr>
      <vt:lpstr>Post-Launch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OneDrive Launch Playbook</dc:title>
  <dc:creator>matthw</dc:creator>
  <cp:lastModifiedBy>Paul Diamond (MODERN WORK)</cp:lastModifiedBy>
  <cp:revision>278</cp:revision>
  <cp:lastPrinted>2018-11-30T05:54:10Z</cp:lastPrinted>
  <dcterms:modified xsi:type="dcterms:W3CDTF">2023-03-23T23:23:06Z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0x01010016B29A1E5A874F4BB9FF49B412C823A4</vt:lpwstr>
  </property>
  <property fmtid="{D5CDD505-2E9C-101B-9397-08002B2CF9AE}" pid="3" name="_dlc_policyId">
    <vt:lpwstr/>
  </property>
  <property fmtid="{D5CDD505-2E9C-101B-9397-08002B2CF9AE}" pid="4" name="FolderExtensions">
    <vt:lpwstr/>
  </property>
  <property fmtid="{D5CDD505-2E9C-101B-9397-08002B2CF9AE}" pid="5" name="ItemRetentionFormula">
    <vt:lpwstr/>
  </property>
  <property fmtid="{D5CDD505-2E9C-101B-9397-08002B2CF9AE}" pid="6" name="_dlc_DocIdItemGuid">
    <vt:lpwstr>d59a9892-890d-4e2a-9035-45afe0858488</vt:lpwstr>
  </property>
  <property fmtid="{D5CDD505-2E9C-101B-9397-08002B2CF9AE}" pid="7" name="ParentID1">
    <vt:lpwstr>G03KC-1-8361</vt:lpwstr>
  </property>
  <property fmtid="{D5CDD505-2E9C-101B-9397-08002B2CF9AE}" pid="8" name="TaxKeyword">
    <vt:lpwstr/>
  </property>
  <property fmtid="{D5CDD505-2E9C-101B-9397-08002B2CF9AE}" pid="9" name="Region">
    <vt:lpwstr/>
  </property>
  <property fmtid="{D5CDD505-2E9C-101B-9397-08002B2CF9AE}" pid="10" name="Confidentiality">
    <vt:lpwstr>38;#customer ready|8986c41d-21c5-4f8f-8a12-ea4625b46858</vt:lpwstr>
  </property>
  <property fmtid="{D5CDD505-2E9C-101B-9397-08002B2CF9AE}" pid="11" name="ItemType">
    <vt:lpwstr>45;#presentations|317da5a4-398e-4c38-b265-afd519770055</vt:lpwstr>
  </property>
  <property fmtid="{D5CDD505-2E9C-101B-9397-08002B2CF9AE}" pid="12" name="Industries">
    <vt:lpwstr/>
  </property>
  <property fmtid="{D5CDD505-2E9C-101B-9397-08002B2CF9AE}" pid="13" name="Competitors">
    <vt:lpwstr/>
  </property>
  <property fmtid="{D5CDD505-2E9C-101B-9397-08002B2CF9AE}" pid="14" name="SMSGDomain">
    <vt:lpwstr/>
  </property>
  <property fmtid="{D5CDD505-2E9C-101B-9397-08002B2CF9AE}" pid="15" name="BusinessArchitecture">
    <vt:lpwstr/>
  </property>
  <property fmtid="{D5CDD505-2E9C-101B-9397-08002B2CF9AE}" pid="16" name="Products">
    <vt:lpwstr/>
  </property>
  <property fmtid="{D5CDD505-2E9C-101B-9397-08002B2CF9AE}" pid="17" name="EnterpriseDomainTags">
    <vt:lpwstr/>
  </property>
  <property fmtid="{D5CDD505-2E9C-101B-9397-08002B2CF9AE}" pid="18" name="ActivitiesAndPrograms">
    <vt:lpwstr/>
  </property>
  <property fmtid="{D5CDD505-2E9C-101B-9397-08002B2CF9AE}" pid="19" name="Partners">
    <vt:lpwstr/>
  </property>
  <property fmtid="{D5CDD505-2E9C-101B-9397-08002B2CF9AE}" pid="20" name="Segments">
    <vt:lpwstr/>
  </property>
  <property fmtid="{D5CDD505-2E9C-101B-9397-08002B2CF9AE}" pid="21" name="Topics">
    <vt:lpwstr/>
  </property>
  <property fmtid="{D5CDD505-2E9C-101B-9397-08002B2CF9AE}" pid="22" name="Groups">
    <vt:lpwstr/>
  </property>
  <property fmtid="{D5CDD505-2E9C-101B-9397-08002B2CF9AE}" pid="23" name="Languages">
    <vt:lpwstr/>
  </property>
  <property fmtid="{D5CDD505-2E9C-101B-9397-08002B2CF9AE}" pid="24" name="TechnicalLevel">
    <vt:lpwstr/>
  </property>
  <property fmtid="{D5CDD505-2E9C-101B-9397-08002B2CF9AE}" pid="25" name="Audiences">
    <vt:lpwstr/>
  </property>
  <property fmtid="{D5CDD505-2E9C-101B-9397-08002B2CF9AE}" pid="26" name="Roles">
    <vt:lpwstr/>
  </property>
  <property fmtid="{D5CDD505-2E9C-101B-9397-08002B2CF9AE}" pid="27" name="_docset_NoMedatataSyncRequired">
    <vt:lpwstr>False</vt:lpwstr>
  </property>
  <property fmtid="{D5CDD505-2E9C-101B-9397-08002B2CF9AE}" pid="28" name="MSIP_Label_f42aa342-8706-4288-bd11-ebb85995028c_Enabled">
    <vt:lpwstr>True</vt:lpwstr>
  </property>
  <property fmtid="{D5CDD505-2E9C-101B-9397-08002B2CF9AE}" pid="29" name="MSIP_Label_f42aa342-8706-4288-bd11-ebb85995028c_SiteId">
    <vt:lpwstr>72f988bf-86f1-41af-91ab-2d7cd011db47</vt:lpwstr>
  </property>
  <property fmtid="{D5CDD505-2E9C-101B-9397-08002B2CF9AE}" pid="30" name="MSIP_Label_f42aa342-8706-4288-bd11-ebb85995028c_Ref">
    <vt:lpwstr>https://api.informationprotection.azure.com/api/72f988bf-86f1-41af-91ab-2d7cd011db47</vt:lpwstr>
  </property>
  <property fmtid="{D5CDD505-2E9C-101B-9397-08002B2CF9AE}" pid="31" name="MSIP_Label_f42aa342-8706-4288-bd11-ebb85995028c_Owner">
    <vt:lpwstr>matthw@microsoft.com</vt:lpwstr>
  </property>
  <property fmtid="{D5CDD505-2E9C-101B-9397-08002B2CF9AE}" pid="32" name="MSIP_Label_f42aa342-8706-4288-bd11-ebb85995028c_SetDate">
    <vt:lpwstr>2017-09-05T16:59:59.0813314-04:00</vt:lpwstr>
  </property>
  <property fmtid="{D5CDD505-2E9C-101B-9397-08002B2CF9AE}" pid="33" name="MSIP_Label_f42aa342-8706-4288-bd11-ebb85995028c_Name">
    <vt:lpwstr>General</vt:lpwstr>
  </property>
  <property fmtid="{D5CDD505-2E9C-101B-9397-08002B2CF9AE}" pid="34" name="MSIP_Label_f42aa342-8706-4288-bd11-ebb85995028c_Application">
    <vt:lpwstr>Microsoft Azure Information Protection</vt:lpwstr>
  </property>
  <property fmtid="{D5CDD505-2E9C-101B-9397-08002B2CF9AE}" pid="35" name="MSIP_Label_f42aa342-8706-4288-bd11-ebb85995028c_Extended_MSFT_Method">
    <vt:lpwstr>Automatic</vt:lpwstr>
  </property>
  <property fmtid="{D5CDD505-2E9C-101B-9397-08002B2CF9AE}" pid="36" name="Sensitivity">
    <vt:lpwstr>General</vt:lpwstr>
  </property>
  <property fmtid="{D5CDD505-2E9C-101B-9397-08002B2CF9AE}" pid="37" name="of67e5d4b76f4a9db8769983fda9cec0">
    <vt:lpwstr/>
  </property>
  <property fmtid="{D5CDD505-2E9C-101B-9397-08002B2CF9AE}" pid="38" name="NewsType">
    <vt:lpwstr/>
  </property>
  <property fmtid="{D5CDD505-2E9C-101B-9397-08002B2CF9AE}" pid="39" name="ga0c0bf70a6644469c61b3efa7025301">
    <vt:lpwstr/>
  </property>
  <property fmtid="{D5CDD505-2E9C-101B-9397-08002B2CF9AE}" pid="40" name="MSProducts">
    <vt:lpwstr/>
  </property>
  <property fmtid="{D5CDD505-2E9C-101B-9397-08002B2CF9AE}" pid="41" name="ExperienceContentType">
    <vt:lpwstr/>
  </property>
  <property fmtid="{D5CDD505-2E9C-101B-9397-08002B2CF9AE}" pid="42" name="l6f004f21209409da86a713c0f24627d">
    <vt:lpwstr/>
  </property>
  <property fmtid="{D5CDD505-2E9C-101B-9397-08002B2CF9AE}" pid="43" name="MSProductsTaxHTField0">
    <vt:lpwstr/>
  </property>
  <property fmtid="{D5CDD505-2E9C-101B-9397-08002B2CF9AE}" pid="44" name="e8080b0481964c759b2c36ae49591b31">
    <vt:lpwstr/>
  </property>
  <property fmtid="{D5CDD505-2E9C-101B-9397-08002B2CF9AE}" pid="45" name="ldac8aee9d1f469e8cd8c3f8d6a615f2">
    <vt:lpwstr/>
  </property>
  <property fmtid="{D5CDD505-2E9C-101B-9397-08002B2CF9AE}" pid="46" name="EmployeeRole">
    <vt:lpwstr/>
  </property>
  <property fmtid="{D5CDD505-2E9C-101B-9397-08002B2CF9AE}" pid="47" name="NewsTopic">
    <vt:lpwstr/>
  </property>
  <property fmtid="{D5CDD505-2E9C-101B-9397-08002B2CF9AE}" pid="48" name="NewsSource">
    <vt:lpwstr/>
  </property>
  <property fmtid="{D5CDD505-2E9C-101B-9397-08002B2CF9AE}" pid="49" name="SMSGTags">
    <vt:lpwstr/>
  </property>
  <property fmtid="{D5CDD505-2E9C-101B-9397-08002B2CF9AE}" pid="50" name="MSPhysicalGeography">
    <vt:lpwstr/>
  </property>
  <property fmtid="{D5CDD505-2E9C-101B-9397-08002B2CF9AE}" pid="51" name="j3562c58ee414e028925bc902cfc01a1">
    <vt:lpwstr/>
  </property>
  <property fmtid="{D5CDD505-2E9C-101B-9397-08002B2CF9AE}" pid="52" name="la4444b61d19467597d63190b69ac227">
    <vt:lpwstr/>
  </property>
  <property fmtid="{D5CDD505-2E9C-101B-9397-08002B2CF9AE}" pid="53" name="xd_ProgID">
    <vt:lpwstr/>
  </property>
  <property fmtid="{D5CDD505-2E9C-101B-9397-08002B2CF9AE}" pid="54" name="TemplateUrl">
    <vt:lpwstr/>
  </property>
  <property fmtid="{D5CDD505-2E9C-101B-9397-08002B2CF9AE}" pid="55" name="ComplianceAssetId">
    <vt:lpwstr/>
  </property>
  <property fmtid="{D5CDD505-2E9C-101B-9397-08002B2CF9AE}" pid="56" name="xd_Signature">
    <vt:bool>false</vt:bool>
  </property>
</Properties>
</file>