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50D06-89AA-41D8-8EFE-50B3A90D5D73}" v="1" dt="2018-11-06T19:55:08.262"/>
  </p1510:revLst>
</p1510:revInfo>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Wolodarsky" userId="99356ab2-d6c6-4013-9538-a530dfe301a2" providerId="ADAL" clId="{97B50D06-89AA-41D8-8EFE-50B3A90D5D73}"/>
    <pc:docChg chg="modSld">
      <pc:chgData name="Matt Wolodarsky" userId="99356ab2-d6c6-4013-9538-a530dfe301a2" providerId="ADAL" clId="{97B50D06-89AA-41D8-8EFE-50B3A90D5D73}" dt="2018-11-06T19:55:29.014" v="79" actId="20577"/>
      <pc:docMkLst>
        <pc:docMk/>
      </pc:docMkLst>
      <pc:sldChg chg="modNotesTx">
        <pc:chgData name="Matt Wolodarsky" userId="99356ab2-d6c6-4013-9538-a530dfe301a2" providerId="ADAL" clId="{97B50D06-89AA-41D8-8EFE-50B3A90D5D73}" dt="2018-11-06T19:55:29.014" v="79" actId="20577"/>
        <pc:sldMkLst>
          <pc:docMk/>
          <pc:sldMk cId="488940835" sldId="263"/>
        </pc:sldMkLst>
      </pc:sldChg>
    </pc:docChg>
  </pc:docChgLst>
  <pc:docChgLst>
    <pc:chgData name="Matt Wolodarsky" userId="99356ab2-d6c6-4013-9538-a530dfe301a2" providerId="ADAL" clId="{26FD903E-F43E-4B0B-AECA-713B79AF2949}"/>
    <pc:docChg chg="modSld">
      <pc:chgData name="Matt Wolodarsky" userId="99356ab2-d6c6-4013-9538-a530dfe301a2" providerId="ADAL" clId="{26FD903E-F43E-4B0B-AECA-713B79AF2949}" dt="2018-08-13T19:35:44.699" v="38" actId="20577"/>
      <pc:docMkLst>
        <pc:docMk/>
      </pc:docMkLst>
      <pc:sldChg chg="modSp">
        <pc:chgData name="Matt Wolodarsky" userId="99356ab2-d6c6-4013-9538-a530dfe301a2" providerId="ADAL" clId="{26FD903E-F43E-4B0B-AECA-713B79AF2949}" dt="2018-08-13T19:35:44.699" v="38" actId="20577"/>
        <pc:sldMkLst>
          <pc:docMk/>
          <pc:sldMk cId="488940835" sldId="263"/>
        </pc:sldMkLst>
        <pc:spChg chg="mod">
          <ac:chgData name="Matt Wolodarsky" userId="99356ab2-d6c6-4013-9538-a530dfe301a2" providerId="ADAL" clId="{26FD903E-F43E-4B0B-AECA-713B79AF2949}" dt="2018-08-13T19:35:36.469" v="30" actId="6549"/>
          <ac:spMkLst>
            <pc:docMk/>
            <pc:sldMk cId="488940835" sldId="263"/>
            <ac:spMk id="2" creationId="{00000000-0000-0000-0000-000000000000}"/>
          </ac:spMkLst>
        </pc:spChg>
        <pc:spChg chg="mod">
          <ac:chgData name="Matt Wolodarsky" userId="99356ab2-d6c6-4013-9538-a530dfe301a2" providerId="ADAL" clId="{26FD903E-F43E-4B0B-AECA-713B79AF2949}" dt="2018-08-13T19:35:44.699" v="38" actId="20577"/>
          <ac:spMkLst>
            <pc:docMk/>
            <pc:sldMk cId="488940835" sldId="263"/>
            <ac:spMk id="4" creationId="{00000000-0000-0000-0000-000000000000}"/>
          </ac:spMkLst>
        </pc:spChg>
      </pc:sldChg>
      <pc:sldChg chg="modSp">
        <pc:chgData name="Matt Wolodarsky" userId="99356ab2-d6c6-4013-9538-a530dfe301a2" providerId="ADAL" clId="{26FD903E-F43E-4B0B-AECA-713B79AF2949}" dt="2018-08-13T19:35:09.970" v="21" actId="6549"/>
        <pc:sldMkLst>
          <pc:docMk/>
          <pc:sldMk cId="3791138055" sldId="1520"/>
        </pc:sldMkLst>
        <pc:spChg chg="mod">
          <ac:chgData name="Matt Wolodarsky" userId="99356ab2-d6c6-4013-9538-a530dfe301a2" providerId="ADAL" clId="{26FD903E-F43E-4B0B-AECA-713B79AF2949}" dt="2018-08-13T19:35:09.970" v="21" actId="6549"/>
          <ac:spMkLst>
            <pc:docMk/>
            <pc:sldMk cId="3791138055" sldId="152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11/6/2018 2:54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Practice for Buzz Events Across Multiple Locations:</a:t>
            </a:r>
          </a:p>
          <a:p>
            <a:r>
              <a:rPr lang="en-US" sz="1200" b="0" i="0" kern="1200" dirty="0">
                <a:solidFill>
                  <a:schemeClr val="tx1"/>
                </a:solidFill>
                <a:effectLst/>
                <a:latin typeface="+mn-lt"/>
                <a:ea typeface="+mn-ea"/>
                <a:cs typeface="+mn-cs"/>
              </a:rPr>
              <a:t>Utilize OneDrive champions to host the events at multiple locations. It would be important to have materials/hand-outs that are consistent across the various locations. It's also a good idea to try and tie the different sites together by having either a </a:t>
            </a:r>
            <a:r>
              <a:rPr lang="en-US" sz="1200" b="0" i="0" kern="1200" dirty="0" err="1">
                <a:solidFill>
                  <a:schemeClr val="tx1"/>
                </a:solidFill>
                <a:effectLst/>
                <a:latin typeface="+mn-lt"/>
                <a:ea typeface="+mn-ea"/>
                <a:cs typeface="+mn-cs"/>
              </a:rPr>
              <a:t>YamJam</a:t>
            </a:r>
            <a:r>
              <a:rPr lang="en-US" sz="1200" b="0" i="0" kern="1200" dirty="0">
                <a:solidFill>
                  <a:schemeClr val="tx1"/>
                </a:solidFill>
                <a:effectLst/>
                <a:latin typeface="+mn-lt"/>
                <a:ea typeface="+mn-ea"/>
                <a:cs typeface="+mn-cs"/>
              </a:rPr>
              <a:t>, and/or Live Event, at a set time focused on "What are the benefits to OneDrive" - this way the different locations can be more connected</a:t>
            </a:r>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2E3FB70-4139-4611-A2D1-3D86BEBC06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11/6/2018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5462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2E3FB70-4139-4611-A2D1-3D86BEBC06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11/6/2018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750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2E3FB70-4139-4611-A2D1-3D86BEBC06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11/6/2018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6609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B29A1E5A874F4BB9FF49B412C823A4" ma:contentTypeVersion="8" ma:contentTypeDescription="Create a new document." ma:contentTypeScope="" ma:versionID="e90f6ca5896098465dc19e9bd4547883">
  <xsd:schema xmlns:xsd="http://www.w3.org/2001/XMLSchema" xmlns:xs="http://www.w3.org/2001/XMLSchema" xmlns:p="http://schemas.microsoft.com/office/2006/metadata/properties" xmlns:ns2="52926fa1-2335-45ee-9857-4ec1cf092574" xmlns:ns3="d9570f83-d244-4d45-a810-2d950a86d09d" targetNamespace="http://schemas.microsoft.com/office/2006/metadata/properties" ma:root="true" ma:fieldsID="9f191a88757959d9bbf5a41cf2a8a451" ns2:_="" ns3:_="">
    <xsd:import namespace="52926fa1-2335-45ee-9857-4ec1cf092574"/>
    <xsd:import namespace="d9570f83-d244-4d45-a810-2d950a86d09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26fa1-2335-45ee-9857-4ec1cf092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fals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570f83-d244-4d45-a810-2d950a86d0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2926fa1-2335-45ee-9857-4ec1cf092574" xsi:nil="true"/>
  </documentManagement>
</p:properties>
</file>

<file path=docProps/app.xml><?xml version="1.0" encoding="utf-8"?>
<Properties xmlns="http://schemas.openxmlformats.org/officeDocument/2006/extended-properties" xmlns:vt="http://schemas.openxmlformats.org/officeDocument/2006/docPropsVTypes">
  <TotalTime>17</TotalTime>
  <Words>779</Words>
  <Application>Microsoft Office PowerPoint</Application>
  <PresentationFormat>Widescreen</PresentationFormat>
  <Paragraphs>71</Paragraphs>
  <Slides>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Calibri Light</vt:lpstr>
      <vt:lpstr>Courier New</vt:lpstr>
      <vt:lpstr>Segoe UI</vt:lpstr>
      <vt:lpstr>Segoe UI Semibold</vt:lpstr>
      <vt:lpstr>Wingdings</vt:lpstr>
      <vt:lpstr>Office Theme</vt:lpstr>
      <vt:lpstr>3_BCS PPT Template_Draft2</vt:lpstr>
      <vt:lpstr>Launch/Buzz Event Planning</vt:lpstr>
      <vt:lpstr>Launch/Buzz event - key planning steps</vt:lpstr>
      <vt:lpstr>Buzz event outline - sample</vt:lpstr>
      <vt:lpstr>Buzz event outline – sample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Buzz event - key planning steps - sample</dc:title>
  <dc:creator>Matt Wolodarsky</dc:creator>
  <cp:lastModifiedBy>Matt Wolodarsky</cp:lastModifiedBy>
  <cp:revision>1</cp:revision>
  <dcterms:created xsi:type="dcterms:W3CDTF">2018-08-13T19:18:55Z</dcterms:created>
  <dcterms:modified xsi:type="dcterms:W3CDTF">2018-11-06T19:55:34Z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0x01010016B29A1E5A874F4BB9FF49B412C823A4</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