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73C10-721F-44E1-9B4B-C8A31518309B}" v="91" dt="2020-11-13T23:04:33.435"/>
  </p1510:revLst>
</p1510:revInfo>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Lum" userId="89002afe-ac3a-4767-b9c9-147d574dba1b" providerId="ADAL" clId="{F67BB20A-D538-46E3-965B-53DBD54590F8}"/>
    <pc:docChg chg="addSld modSld">
      <pc:chgData name="Andrea Lum" userId="89002afe-ac3a-4767-b9c9-147d574dba1b" providerId="ADAL" clId="{F67BB20A-D538-46E3-965B-53DBD54590F8}" dt="2020-10-08T22:08:58.267" v="53" actId="20577"/>
      <pc:docMkLst>
        <pc:docMk/>
      </pc:docMkLst>
      <pc:sldChg chg="modSp mod">
        <pc:chgData name="Andrea Lum" userId="89002afe-ac3a-4767-b9c9-147d574dba1b" providerId="ADAL" clId="{F67BB20A-D538-46E3-965B-53DBD54590F8}" dt="2020-10-08T22:08:33.258" v="5" actId="20577"/>
        <pc:sldMkLst>
          <pc:docMk/>
          <pc:sldMk cId="3500117467" sldId="2076137511"/>
        </pc:sldMkLst>
        <pc:spChg chg="mod">
          <ac:chgData name="Andrea Lum" userId="89002afe-ac3a-4767-b9c9-147d574dba1b" providerId="ADAL" clId="{F67BB20A-D538-46E3-965B-53DBD54590F8}" dt="2020-10-08T22:08:33.258" v="5" actId="20577"/>
          <ac:spMkLst>
            <pc:docMk/>
            <pc:sldMk cId="3500117467" sldId="2076137511"/>
            <ac:spMk id="2" creationId="{76927A1E-3743-4892-80AE-A8F84309429D}"/>
          </ac:spMkLst>
        </pc:spChg>
      </pc:sldChg>
      <pc:sldChg chg="modSp new mod">
        <pc:chgData name="Andrea Lum" userId="89002afe-ac3a-4767-b9c9-147d574dba1b" providerId="ADAL" clId="{F67BB20A-D538-46E3-965B-53DBD54590F8}" dt="2020-10-08T22:08:58.267" v="53" actId="20577"/>
        <pc:sldMkLst>
          <pc:docMk/>
          <pc:sldMk cId="524432027" sldId="2076137513"/>
        </pc:sldMkLst>
        <pc:spChg chg="mod">
          <ac:chgData name="Andrea Lum" userId="89002afe-ac3a-4767-b9c9-147d574dba1b" providerId="ADAL" clId="{F67BB20A-D538-46E3-965B-53DBD54590F8}" dt="2020-10-08T22:08:58.267" v="53" actId="20577"/>
          <ac:spMkLst>
            <pc:docMk/>
            <pc:sldMk cId="524432027" sldId="2076137513"/>
            <ac:spMk id="2" creationId="{D70C31EC-CE16-4127-83E1-440508024749}"/>
          </ac:spMkLst>
        </pc:spChg>
      </pc:sldChg>
    </pc:docChg>
  </pc:docChgLst>
  <pc:docChgLst>
    <pc:chgData name="Andrea Lum" userId="89002afe-ac3a-4767-b9c9-147d574dba1b" providerId="ADAL" clId="{271AD9A4-369B-4ACB-9818-DE6B94DC3C8A}"/>
    <pc:docChg chg="undo custSel delSld modSld">
      <pc:chgData name="Andrea Lum" userId="89002afe-ac3a-4767-b9c9-147d574dba1b" providerId="ADAL" clId="{271AD9A4-369B-4ACB-9818-DE6B94DC3C8A}" dt="2020-10-09T21:45:49.764" v="418" actId="1576"/>
      <pc:docMkLst>
        <pc:docMk/>
      </pc:docMkLst>
      <pc:sldChg chg="addSp delSp modSp mod">
        <pc:chgData name="Andrea Lum" userId="89002afe-ac3a-4767-b9c9-147d574dba1b" providerId="ADAL" clId="{271AD9A4-369B-4ACB-9818-DE6B94DC3C8A}" dt="2020-10-09T17:11:36.955" v="417" actId="1076"/>
        <pc:sldMkLst>
          <pc:docMk/>
          <pc:sldMk cId="3907360853" sldId="283"/>
        </pc:sldMkLst>
        <pc:spChg chg="add mod">
          <ac:chgData name="Andrea Lum" userId="89002afe-ac3a-4767-b9c9-147d574dba1b" providerId="ADAL" clId="{271AD9A4-369B-4ACB-9818-DE6B94DC3C8A}" dt="2020-10-09T17:11:24.860" v="415" actId="1076"/>
          <ac:spMkLst>
            <pc:docMk/>
            <pc:sldMk cId="3907360853" sldId="283"/>
            <ac:spMk id="4" creationId="{6494C89B-220E-4AF1-82FE-15BE1C1297F4}"/>
          </ac:spMkLst>
        </pc:spChg>
        <pc:spChg chg="add del mod">
          <ac:chgData name="Andrea Lum" userId="89002afe-ac3a-4767-b9c9-147d574dba1b" providerId="ADAL" clId="{271AD9A4-369B-4ACB-9818-DE6B94DC3C8A}" dt="2020-10-09T17:11:11.489" v="412" actId="22"/>
          <ac:spMkLst>
            <pc:docMk/>
            <pc:sldMk cId="3907360853" sldId="283"/>
            <ac:spMk id="29" creationId="{EE7476EB-9B36-497B-A87E-6546C75F5634}"/>
          </ac:spMkLst>
        </pc:spChg>
        <pc:grpChg chg="mod">
          <ac:chgData name="Andrea Lum" userId="89002afe-ac3a-4767-b9c9-147d574dba1b" providerId="ADAL" clId="{271AD9A4-369B-4ACB-9818-DE6B94DC3C8A}" dt="2020-10-09T17:11:36.955" v="417" actId="1076"/>
          <ac:grpSpMkLst>
            <pc:docMk/>
            <pc:sldMk cId="3907360853" sldId="283"/>
            <ac:grpSpMk id="22" creationId="{00000000-0000-0000-0000-000000000000}"/>
          </ac:grpSpMkLst>
        </pc:grpChg>
        <pc:picChg chg="add mod">
          <ac:chgData name="Andrea Lum" userId="89002afe-ac3a-4767-b9c9-147d574dba1b" providerId="ADAL" clId="{271AD9A4-369B-4ACB-9818-DE6B94DC3C8A}" dt="2020-10-09T17:11:24.860" v="415" actId="1076"/>
          <ac:picMkLst>
            <pc:docMk/>
            <pc:sldMk cId="3907360853" sldId="283"/>
            <ac:picMk id="7" creationId="{4FD6EA7B-856B-4568-BD12-E9236F2A1B3B}"/>
          </ac:picMkLst>
        </pc:picChg>
      </pc:sldChg>
      <pc:sldChg chg="addSp delSp modSp mod">
        <pc:chgData name="Andrea Lum" userId="89002afe-ac3a-4767-b9c9-147d574dba1b" providerId="ADAL" clId="{271AD9A4-369B-4ACB-9818-DE6B94DC3C8A}" dt="2020-10-09T16:56:55.560" v="172" actId="13926"/>
        <pc:sldMkLst>
          <pc:docMk/>
          <pc:sldMk cId="2686705388" sldId="1826"/>
        </pc:sldMkLst>
        <pc:spChg chg="mod">
          <ac:chgData name="Andrea Lum" userId="89002afe-ac3a-4767-b9c9-147d574dba1b" providerId="ADAL" clId="{271AD9A4-369B-4ACB-9818-DE6B94DC3C8A}" dt="2020-10-09T16:56:18.302" v="158" actId="1076"/>
          <ac:spMkLst>
            <pc:docMk/>
            <pc:sldMk cId="2686705388" sldId="1826"/>
            <ac:spMk id="2" creationId="{146F757C-DEBC-4CF7-BEB4-0838AD6CDA5E}"/>
          </ac:spMkLst>
        </pc:spChg>
        <pc:spChg chg="mod">
          <ac:chgData name="Andrea Lum" userId="89002afe-ac3a-4767-b9c9-147d574dba1b" providerId="ADAL" clId="{271AD9A4-369B-4ACB-9818-DE6B94DC3C8A}" dt="2020-10-09T16:56:43.635" v="169" actId="404"/>
          <ac:spMkLst>
            <pc:docMk/>
            <pc:sldMk cId="2686705388" sldId="1826"/>
            <ac:spMk id="3" creationId="{6092C4F5-DB83-49B6-AE98-3F0BD9AAE18D}"/>
          </ac:spMkLst>
        </pc:spChg>
        <pc:spChg chg="mod">
          <ac:chgData name="Andrea Lum" userId="89002afe-ac3a-4767-b9c9-147d574dba1b" providerId="ADAL" clId="{271AD9A4-369B-4ACB-9818-DE6B94DC3C8A}" dt="2020-10-09T16:56:43.635" v="169" actId="404"/>
          <ac:spMkLst>
            <pc:docMk/>
            <pc:sldMk cId="2686705388" sldId="1826"/>
            <ac:spMk id="4" creationId="{E660193F-0153-4F9E-BB58-48A9EA6B60FA}"/>
          </ac:spMkLst>
        </pc:spChg>
        <pc:spChg chg="mod">
          <ac:chgData name="Andrea Lum" userId="89002afe-ac3a-4767-b9c9-147d574dba1b" providerId="ADAL" clId="{271AD9A4-369B-4ACB-9818-DE6B94DC3C8A}" dt="2020-10-09T16:56:43.635" v="169" actId="404"/>
          <ac:spMkLst>
            <pc:docMk/>
            <pc:sldMk cId="2686705388" sldId="1826"/>
            <ac:spMk id="9" creationId="{509FC50B-2DDF-4B5D-9F4D-A9857FE3146C}"/>
          </ac:spMkLst>
        </pc:spChg>
        <pc:spChg chg="mod">
          <ac:chgData name="Andrea Lum" userId="89002afe-ac3a-4767-b9c9-147d574dba1b" providerId="ADAL" clId="{271AD9A4-369B-4ACB-9818-DE6B94DC3C8A}" dt="2020-10-09T16:56:32.591" v="166" actId="1076"/>
          <ac:spMkLst>
            <pc:docMk/>
            <pc:sldMk cId="2686705388" sldId="1826"/>
            <ac:spMk id="14" creationId="{588E801F-E99F-44B2-8748-10764B7A1801}"/>
          </ac:spMkLst>
        </pc:spChg>
        <pc:spChg chg="mod">
          <ac:chgData name="Andrea Lum" userId="89002afe-ac3a-4767-b9c9-147d574dba1b" providerId="ADAL" clId="{271AD9A4-369B-4ACB-9818-DE6B94DC3C8A}" dt="2020-10-09T16:56:43.635" v="169" actId="404"/>
          <ac:spMkLst>
            <pc:docMk/>
            <pc:sldMk cId="2686705388" sldId="1826"/>
            <ac:spMk id="15" creationId="{E9F97F59-BB1D-4416-94C8-803D3818CC04}"/>
          </ac:spMkLst>
        </pc:spChg>
        <pc:spChg chg="mod">
          <ac:chgData name="Andrea Lum" userId="89002afe-ac3a-4767-b9c9-147d574dba1b" providerId="ADAL" clId="{271AD9A4-369B-4ACB-9818-DE6B94DC3C8A}" dt="2020-10-09T16:56:43.635" v="169" actId="404"/>
          <ac:spMkLst>
            <pc:docMk/>
            <pc:sldMk cId="2686705388" sldId="1826"/>
            <ac:spMk id="16" creationId="{BD45E8E9-309C-43E7-8CFC-B4F857E64B31}"/>
          </ac:spMkLst>
        </pc:spChg>
        <pc:spChg chg="mod">
          <ac:chgData name="Andrea Lum" userId="89002afe-ac3a-4767-b9c9-147d574dba1b" providerId="ADAL" clId="{271AD9A4-369B-4ACB-9818-DE6B94DC3C8A}" dt="2020-10-09T16:56:09.479" v="157" actId="1076"/>
          <ac:spMkLst>
            <pc:docMk/>
            <pc:sldMk cId="2686705388" sldId="1826"/>
            <ac:spMk id="19" creationId="{50EA3A60-6D08-46F0-BDDE-DF7AD102A420}"/>
          </ac:spMkLst>
        </pc:spChg>
        <pc:spChg chg="mod">
          <ac:chgData name="Andrea Lum" userId="89002afe-ac3a-4767-b9c9-147d574dba1b" providerId="ADAL" clId="{271AD9A4-369B-4ACB-9818-DE6B94DC3C8A}" dt="2020-10-09T16:56:09.479" v="157" actId="1076"/>
          <ac:spMkLst>
            <pc:docMk/>
            <pc:sldMk cId="2686705388" sldId="1826"/>
            <ac:spMk id="20" creationId="{69C98630-A7D3-451A-A87C-231E4082B275}"/>
          </ac:spMkLst>
        </pc:spChg>
        <pc:spChg chg="mod">
          <ac:chgData name="Andrea Lum" userId="89002afe-ac3a-4767-b9c9-147d574dba1b" providerId="ADAL" clId="{271AD9A4-369B-4ACB-9818-DE6B94DC3C8A}" dt="2020-10-09T16:56:47.978" v="171" actId="1076"/>
          <ac:spMkLst>
            <pc:docMk/>
            <pc:sldMk cId="2686705388" sldId="1826"/>
            <ac:spMk id="22" creationId="{96B9779D-0E86-41EB-B721-C9CF38EEBBE5}"/>
          </ac:spMkLst>
        </pc:spChg>
        <pc:spChg chg="mod">
          <ac:chgData name="Andrea Lum" userId="89002afe-ac3a-4767-b9c9-147d574dba1b" providerId="ADAL" clId="{271AD9A4-369B-4ACB-9818-DE6B94DC3C8A}" dt="2020-10-09T16:56:18.302" v="158" actId="1076"/>
          <ac:spMkLst>
            <pc:docMk/>
            <pc:sldMk cId="2686705388" sldId="1826"/>
            <ac:spMk id="24" creationId="{A74BB1AD-55DB-4734-AFCC-505AB3302057}"/>
          </ac:spMkLst>
        </pc:spChg>
        <pc:spChg chg="mod">
          <ac:chgData name="Andrea Lum" userId="89002afe-ac3a-4767-b9c9-147d574dba1b" providerId="ADAL" clId="{271AD9A4-369B-4ACB-9818-DE6B94DC3C8A}" dt="2020-10-09T16:56:18.302" v="158" actId="1076"/>
          <ac:spMkLst>
            <pc:docMk/>
            <pc:sldMk cId="2686705388" sldId="1826"/>
            <ac:spMk id="25" creationId="{3246C991-D10C-4920-86A5-8BCF0739C057}"/>
          </ac:spMkLst>
        </pc:spChg>
        <pc:spChg chg="mod">
          <ac:chgData name="Andrea Lum" userId="89002afe-ac3a-4767-b9c9-147d574dba1b" providerId="ADAL" clId="{271AD9A4-369B-4ACB-9818-DE6B94DC3C8A}" dt="2020-10-09T16:56:43.635" v="169" actId="404"/>
          <ac:spMkLst>
            <pc:docMk/>
            <pc:sldMk cId="2686705388" sldId="1826"/>
            <ac:spMk id="30" creationId="{F1A511D6-C850-4E40-BE73-439E20905B5F}"/>
          </ac:spMkLst>
        </pc:spChg>
        <pc:spChg chg="mod">
          <ac:chgData name="Andrea Lum" userId="89002afe-ac3a-4767-b9c9-147d574dba1b" providerId="ADAL" clId="{271AD9A4-369B-4ACB-9818-DE6B94DC3C8A}" dt="2020-10-09T16:56:55.560" v="172" actId="13926"/>
          <ac:spMkLst>
            <pc:docMk/>
            <pc:sldMk cId="2686705388" sldId="1826"/>
            <ac:spMk id="31" creationId="{6213D09D-9A07-4238-9269-4116D433713E}"/>
          </ac:spMkLst>
        </pc:spChg>
        <pc:picChg chg="mod">
          <ac:chgData name="Andrea Lum" userId="89002afe-ac3a-4767-b9c9-147d574dba1b" providerId="ADAL" clId="{271AD9A4-369B-4ACB-9818-DE6B94DC3C8A}" dt="2020-10-09T16:56:09.479" v="157" actId="1076"/>
          <ac:picMkLst>
            <pc:docMk/>
            <pc:sldMk cId="2686705388" sldId="1826"/>
            <ac:picMk id="5" creationId="{DDF75D56-94E4-466F-838A-572473A23017}"/>
          </ac:picMkLst>
        </pc:picChg>
        <pc:picChg chg="del">
          <ac:chgData name="Andrea Lum" userId="89002afe-ac3a-4767-b9c9-147d574dba1b" providerId="ADAL" clId="{271AD9A4-369B-4ACB-9818-DE6B94DC3C8A}" dt="2020-10-09T16:55:16.388" v="7" actId="478"/>
          <ac:picMkLst>
            <pc:docMk/>
            <pc:sldMk cId="2686705388" sldId="1826"/>
            <ac:picMk id="6" creationId="{5C044B99-B3BA-4D06-9C78-906F3D0F10BD}"/>
          </ac:picMkLst>
        </pc:picChg>
        <pc:picChg chg="add mod">
          <ac:chgData name="Andrea Lum" userId="89002afe-ac3a-4767-b9c9-147d574dba1b" providerId="ADAL" clId="{271AD9A4-369B-4ACB-9818-DE6B94DC3C8A}" dt="2020-10-09T16:55:20.957" v="10" actId="1076"/>
          <ac:picMkLst>
            <pc:docMk/>
            <pc:sldMk cId="2686705388" sldId="1826"/>
            <ac:picMk id="8" creationId="{0E29E9A4-3530-4969-A06D-3CF4B4E702D9}"/>
          </ac:picMkLst>
        </pc:picChg>
        <pc:picChg chg="del">
          <ac:chgData name="Andrea Lum" userId="89002afe-ac3a-4767-b9c9-147d574dba1b" providerId="ADAL" clId="{271AD9A4-369B-4ACB-9818-DE6B94DC3C8A}" dt="2020-10-09T16:55:43.166" v="58" actId="478"/>
          <ac:picMkLst>
            <pc:docMk/>
            <pc:sldMk cId="2686705388" sldId="1826"/>
            <ac:picMk id="13" creationId="{128F4CE7-5A35-4763-88CE-0C2935FE1F79}"/>
          </ac:picMkLst>
        </pc:picChg>
        <pc:picChg chg="mod">
          <ac:chgData name="Andrea Lum" userId="89002afe-ac3a-4767-b9c9-147d574dba1b" providerId="ADAL" clId="{271AD9A4-369B-4ACB-9818-DE6B94DC3C8A}" dt="2020-10-09T16:56:09.479" v="157" actId="1076"/>
          <ac:picMkLst>
            <pc:docMk/>
            <pc:sldMk cId="2686705388" sldId="1826"/>
            <ac:picMk id="35" creationId="{43988151-FB10-4F3B-9F11-8C910DD92D8E}"/>
          </ac:picMkLst>
        </pc:picChg>
        <pc:picChg chg="mod">
          <ac:chgData name="Andrea Lum" userId="89002afe-ac3a-4767-b9c9-147d574dba1b" providerId="ADAL" clId="{271AD9A4-369B-4ACB-9818-DE6B94DC3C8A}" dt="2020-10-09T16:56:09.479" v="157" actId="1076"/>
          <ac:picMkLst>
            <pc:docMk/>
            <pc:sldMk cId="2686705388" sldId="1826"/>
            <ac:picMk id="39" creationId="{DDBE5DFC-B3A9-4ACF-B9FD-1F596B91589B}"/>
          </ac:picMkLst>
        </pc:picChg>
      </pc:sldChg>
      <pc:sldChg chg="modSp">
        <pc:chgData name="Andrea Lum" userId="89002afe-ac3a-4767-b9c9-147d574dba1b" providerId="ADAL" clId="{271AD9A4-369B-4ACB-9818-DE6B94DC3C8A}" dt="2020-10-09T16:55:07.802" v="6" actId="20577"/>
        <pc:sldMkLst>
          <pc:docMk/>
          <pc:sldMk cId="3671302202" sldId="1827"/>
        </pc:sldMkLst>
        <pc:spChg chg="mod">
          <ac:chgData name="Andrea Lum" userId="89002afe-ac3a-4767-b9c9-147d574dba1b" providerId="ADAL" clId="{271AD9A4-369B-4ACB-9818-DE6B94DC3C8A}" dt="2020-10-09T16:55:07.802" v="6" actId="20577"/>
          <ac:spMkLst>
            <pc:docMk/>
            <pc:sldMk cId="3671302202" sldId="1827"/>
            <ac:spMk id="10" creationId="{65D684DF-3737-4B0C-8196-3158F0062EF1}"/>
          </ac:spMkLst>
        </pc:spChg>
      </pc:sldChg>
      <pc:sldChg chg="modSp mod">
        <pc:chgData name="Andrea Lum" userId="89002afe-ac3a-4767-b9c9-147d574dba1b" providerId="ADAL" clId="{271AD9A4-369B-4ACB-9818-DE6B94DC3C8A}" dt="2020-10-09T16:57:11.784" v="173" actId="207"/>
        <pc:sldMkLst>
          <pc:docMk/>
          <pc:sldMk cId="1570340097" sldId="8503"/>
        </pc:sldMkLst>
        <pc:spChg chg="mod">
          <ac:chgData name="Andrea Lum" userId="89002afe-ac3a-4767-b9c9-147d574dba1b" providerId="ADAL" clId="{271AD9A4-369B-4ACB-9818-DE6B94DC3C8A}" dt="2020-10-09T16:57:11.784" v="173" actId="207"/>
          <ac:spMkLst>
            <pc:docMk/>
            <pc:sldMk cId="1570340097" sldId="8503"/>
            <ac:spMk id="13" creationId="{EA92D69B-73D8-426C-903B-6A7F44E60A17}"/>
          </ac:spMkLst>
        </pc:spChg>
        <pc:spChg chg="mod">
          <ac:chgData name="Andrea Lum" userId="89002afe-ac3a-4767-b9c9-147d574dba1b" providerId="ADAL" clId="{271AD9A4-369B-4ACB-9818-DE6B94DC3C8A}" dt="2020-10-09T16:57:11.784" v="173" actId="207"/>
          <ac:spMkLst>
            <pc:docMk/>
            <pc:sldMk cId="1570340097" sldId="8503"/>
            <ac:spMk id="14" creationId="{7E9B6839-6CE9-4E5A-A2DD-504675643E4F}"/>
          </ac:spMkLst>
        </pc:spChg>
        <pc:spChg chg="mod">
          <ac:chgData name="Andrea Lum" userId="89002afe-ac3a-4767-b9c9-147d574dba1b" providerId="ADAL" clId="{271AD9A4-369B-4ACB-9818-DE6B94DC3C8A}" dt="2020-10-09T16:57:11.784" v="173" actId="207"/>
          <ac:spMkLst>
            <pc:docMk/>
            <pc:sldMk cId="1570340097" sldId="8503"/>
            <ac:spMk id="15" creationId="{0019DA1F-51A0-407A-A150-768D569A65E2}"/>
          </ac:spMkLst>
        </pc:spChg>
        <pc:spChg chg="mod">
          <ac:chgData name="Andrea Lum" userId="89002afe-ac3a-4767-b9c9-147d574dba1b" providerId="ADAL" clId="{271AD9A4-369B-4ACB-9818-DE6B94DC3C8A}" dt="2020-10-09T16:57:11.784" v="173" actId="207"/>
          <ac:spMkLst>
            <pc:docMk/>
            <pc:sldMk cId="1570340097" sldId="8503"/>
            <ac:spMk id="16" creationId="{91B87702-79BA-4ED8-BA4E-F2A404760128}"/>
          </ac:spMkLst>
        </pc:spChg>
      </pc:sldChg>
      <pc:sldChg chg="modSp mod">
        <pc:chgData name="Andrea Lum" userId="89002afe-ac3a-4767-b9c9-147d574dba1b" providerId="ADAL" clId="{271AD9A4-369B-4ACB-9818-DE6B94DC3C8A}" dt="2020-10-09T21:45:49.764" v="418" actId="1576"/>
        <pc:sldMkLst>
          <pc:docMk/>
          <pc:sldMk cId="642602649" sldId="2076137507"/>
        </pc:sldMkLst>
        <pc:spChg chg="mod">
          <ac:chgData name="Andrea Lum" userId="89002afe-ac3a-4767-b9c9-147d574dba1b" providerId="ADAL" clId="{271AD9A4-369B-4ACB-9818-DE6B94DC3C8A}" dt="2020-10-09T21:45:49.764" v="418" actId="1576"/>
          <ac:spMkLst>
            <pc:docMk/>
            <pc:sldMk cId="642602649" sldId="2076137507"/>
            <ac:spMk id="9" creationId="{2A91DADC-F176-42E3-A0A1-13DFB0C96806}"/>
          </ac:spMkLst>
        </pc:spChg>
      </pc:sldChg>
      <pc:sldChg chg="del">
        <pc:chgData name="Andrea Lum" userId="89002afe-ac3a-4767-b9c9-147d574dba1b" providerId="ADAL" clId="{271AD9A4-369B-4ACB-9818-DE6B94DC3C8A}" dt="2020-10-09T17:04:50.407" v="174" actId="47"/>
        <pc:sldMkLst>
          <pc:docMk/>
          <pc:sldMk cId="524432027" sldId="2076137513"/>
        </pc:sldMkLst>
      </pc:sldChg>
    </pc:docChg>
  </pc:docChgLst>
  <pc:docChgLst>
    <pc:chgData name="Andrea Lum" userId="89002afe-ac3a-4767-b9c9-147d574dba1b" providerId="ADAL" clId="{61673C10-721F-44E1-9B4B-C8A31518309B}"/>
    <pc:docChg chg="undo custSel modSld">
      <pc:chgData name="Andrea Lum" userId="89002afe-ac3a-4767-b9c9-147d574dba1b" providerId="ADAL" clId="{61673C10-721F-44E1-9B4B-C8A31518309B}" dt="2020-11-13T23:02:07.794" v="885" actId="20577"/>
      <pc:docMkLst>
        <pc:docMk/>
      </pc:docMkLst>
      <pc:sldChg chg="modSp mod">
        <pc:chgData name="Andrea Lum" userId="89002afe-ac3a-4767-b9c9-147d574dba1b" providerId="ADAL" clId="{61673C10-721F-44E1-9B4B-C8A31518309B}" dt="2020-11-13T22:59:19.818" v="846" actId="207"/>
        <pc:sldMkLst>
          <pc:docMk/>
          <pc:sldMk cId="2987628942" sldId="336"/>
        </pc:sldMkLst>
        <pc:spChg chg="mod">
          <ac:chgData name="Andrea Lum" userId="89002afe-ac3a-4767-b9c9-147d574dba1b" providerId="ADAL" clId="{61673C10-721F-44E1-9B4B-C8A31518309B}" dt="2020-11-13T22:59:19.818" v="846" actId="207"/>
          <ac:spMkLst>
            <pc:docMk/>
            <pc:sldMk cId="2987628942" sldId="336"/>
            <ac:spMk id="57" creationId="{5DD4253F-3F25-4BD6-AECE-2E64AC7C59EA}"/>
          </ac:spMkLst>
        </pc:spChg>
      </pc:sldChg>
      <pc:sldChg chg="modSp mod">
        <pc:chgData name="Andrea Lum" userId="89002afe-ac3a-4767-b9c9-147d574dba1b" providerId="ADAL" clId="{61673C10-721F-44E1-9B4B-C8A31518309B}" dt="2020-11-13T22:20:01.690" v="161" actId="207"/>
        <pc:sldMkLst>
          <pc:docMk/>
          <pc:sldMk cId="1905607418" sldId="360"/>
        </pc:sldMkLst>
        <pc:spChg chg="mod">
          <ac:chgData name="Andrea Lum" userId="89002afe-ac3a-4767-b9c9-147d574dba1b" providerId="ADAL" clId="{61673C10-721F-44E1-9B4B-C8A31518309B}" dt="2020-11-13T22:20:01.690" v="161" actId="207"/>
          <ac:spMkLst>
            <pc:docMk/>
            <pc:sldMk cId="1905607418" sldId="360"/>
            <ac:spMk id="5" creationId="{A5568E7F-03C5-4A68-B5A7-D2553B5BBA53}"/>
          </ac:spMkLst>
        </pc:spChg>
      </pc:sldChg>
      <pc:sldChg chg="modSp mod">
        <pc:chgData name="Andrea Lum" userId="89002afe-ac3a-4767-b9c9-147d574dba1b" providerId="ADAL" clId="{61673C10-721F-44E1-9B4B-C8A31518309B}" dt="2020-11-13T22:22:05.027" v="181" actId="20577"/>
        <pc:sldMkLst>
          <pc:docMk/>
          <pc:sldMk cId="2839785191" sldId="1823"/>
        </pc:sldMkLst>
        <pc:spChg chg="mod">
          <ac:chgData name="Andrea Lum" userId="89002afe-ac3a-4767-b9c9-147d574dba1b" providerId="ADAL" clId="{61673C10-721F-44E1-9B4B-C8A31518309B}" dt="2020-11-13T22:22:05.027" v="181" actId="20577"/>
          <ac:spMkLst>
            <pc:docMk/>
            <pc:sldMk cId="2839785191" sldId="1823"/>
            <ac:spMk id="4" creationId="{25AC0320-5A57-41F9-B55F-38C9087CED2C}"/>
          </ac:spMkLst>
        </pc:spChg>
      </pc:sldChg>
      <pc:sldChg chg="modSp mod">
        <pc:chgData name="Andrea Lum" userId="89002afe-ac3a-4767-b9c9-147d574dba1b" providerId="ADAL" clId="{61673C10-721F-44E1-9B4B-C8A31518309B}" dt="2020-11-13T22:22:45.793" v="193" actId="13926"/>
        <pc:sldMkLst>
          <pc:docMk/>
          <pc:sldMk cId="2686705388" sldId="1826"/>
        </pc:sldMkLst>
        <pc:spChg chg="mod">
          <ac:chgData name="Andrea Lum" userId="89002afe-ac3a-4767-b9c9-147d574dba1b" providerId="ADAL" clId="{61673C10-721F-44E1-9B4B-C8A31518309B}" dt="2020-11-13T22:22:45.793" v="193" actId="13926"/>
          <ac:spMkLst>
            <pc:docMk/>
            <pc:sldMk cId="2686705388" sldId="1826"/>
            <ac:spMk id="31" creationId="{6213D09D-9A07-4238-9269-4116D433713E}"/>
          </ac:spMkLst>
        </pc:spChg>
      </pc:sldChg>
      <pc:sldChg chg="modSp">
        <pc:chgData name="Andrea Lum" userId="89002afe-ac3a-4767-b9c9-147d574dba1b" providerId="ADAL" clId="{61673C10-721F-44E1-9B4B-C8A31518309B}" dt="2020-11-13T23:02:07.794" v="885" actId="20577"/>
        <pc:sldMkLst>
          <pc:docMk/>
          <pc:sldMk cId="3671302202" sldId="1827"/>
        </pc:sldMkLst>
        <pc:spChg chg="mod">
          <ac:chgData name="Andrea Lum" userId="89002afe-ac3a-4767-b9c9-147d574dba1b" providerId="ADAL" clId="{61673C10-721F-44E1-9B4B-C8A31518309B}" dt="2020-11-13T23:02:07.794" v="885" actId="20577"/>
          <ac:spMkLst>
            <pc:docMk/>
            <pc:sldMk cId="3671302202" sldId="1827"/>
            <ac:spMk id="10" creationId="{65D684DF-3737-4B0C-8196-3158F0062EF1}"/>
          </ac:spMkLst>
        </pc:spChg>
      </pc:sldChg>
      <pc:sldChg chg="modSp mod">
        <pc:chgData name="Andrea Lum" userId="89002afe-ac3a-4767-b9c9-147d574dba1b" providerId="ADAL" clId="{61673C10-721F-44E1-9B4B-C8A31518309B}" dt="2020-11-13T22:57:45.137" v="775" actId="20577"/>
        <pc:sldMkLst>
          <pc:docMk/>
          <pc:sldMk cId="1570340097" sldId="8503"/>
        </pc:sldMkLst>
        <pc:spChg chg="mod">
          <ac:chgData name="Andrea Lum" userId="89002afe-ac3a-4767-b9c9-147d574dba1b" providerId="ADAL" clId="{61673C10-721F-44E1-9B4B-C8A31518309B}" dt="2020-11-13T22:54:38.094" v="277" actId="20577"/>
          <ac:spMkLst>
            <pc:docMk/>
            <pc:sldMk cId="1570340097" sldId="8503"/>
            <ac:spMk id="13" creationId="{EA92D69B-73D8-426C-903B-6A7F44E60A17}"/>
          </ac:spMkLst>
        </pc:spChg>
        <pc:spChg chg="mod">
          <ac:chgData name="Andrea Lum" userId="89002afe-ac3a-4767-b9c9-147d574dba1b" providerId="ADAL" clId="{61673C10-721F-44E1-9B4B-C8A31518309B}" dt="2020-11-13T22:55:06.091" v="378" actId="20577"/>
          <ac:spMkLst>
            <pc:docMk/>
            <pc:sldMk cId="1570340097" sldId="8503"/>
            <ac:spMk id="14" creationId="{7E9B6839-6CE9-4E5A-A2DD-504675643E4F}"/>
          </ac:spMkLst>
        </pc:spChg>
        <pc:spChg chg="mod">
          <ac:chgData name="Andrea Lum" userId="89002afe-ac3a-4767-b9c9-147d574dba1b" providerId="ADAL" clId="{61673C10-721F-44E1-9B4B-C8A31518309B}" dt="2020-11-13T22:56:54" v="609" actId="20577"/>
          <ac:spMkLst>
            <pc:docMk/>
            <pc:sldMk cId="1570340097" sldId="8503"/>
            <ac:spMk id="15" creationId="{0019DA1F-51A0-407A-A150-768D569A65E2}"/>
          </ac:spMkLst>
        </pc:spChg>
        <pc:spChg chg="mod">
          <ac:chgData name="Andrea Lum" userId="89002afe-ac3a-4767-b9c9-147d574dba1b" providerId="ADAL" clId="{61673C10-721F-44E1-9B4B-C8A31518309B}" dt="2020-11-13T22:57:45.137" v="775" actId="20577"/>
          <ac:spMkLst>
            <pc:docMk/>
            <pc:sldMk cId="1570340097" sldId="8503"/>
            <ac:spMk id="16" creationId="{91B87702-79BA-4ED8-BA4E-F2A404760128}"/>
          </ac:spMkLst>
        </pc:spChg>
      </pc:sldChg>
      <pc:sldChg chg="modSp mod">
        <pc:chgData name="Andrea Lum" userId="89002afe-ac3a-4767-b9c9-147d574dba1b" providerId="ADAL" clId="{61673C10-721F-44E1-9B4B-C8A31518309B}" dt="2020-11-13T22:25:09.987" v="234" actId="207"/>
        <pc:sldMkLst>
          <pc:docMk/>
          <pc:sldMk cId="2460921597" sldId="8785"/>
        </pc:sldMkLst>
        <pc:spChg chg="mod">
          <ac:chgData name="Andrea Lum" userId="89002afe-ac3a-4767-b9c9-147d574dba1b" providerId="ADAL" clId="{61673C10-721F-44E1-9B4B-C8A31518309B}" dt="2020-11-13T22:25:09.987" v="234" actId="207"/>
          <ac:spMkLst>
            <pc:docMk/>
            <pc:sldMk cId="2460921597" sldId="8785"/>
            <ac:spMk id="3" creationId="{A98C2967-EE59-4A33-AE9E-112A3B0C41A3}"/>
          </ac:spMkLst>
        </pc:spChg>
      </pc:sldChg>
      <pc:sldChg chg="addSp modSp mod">
        <pc:chgData name="Andrea Lum" userId="89002afe-ac3a-4767-b9c9-147d574dba1b" providerId="ADAL" clId="{61673C10-721F-44E1-9B4B-C8A31518309B}" dt="2020-11-13T22:25:57.789" v="267"/>
        <pc:sldMkLst>
          <pc:docMk/>
          <pc:sldMk cId="585368273" sldId="2076137510"/>
        </pc:sldMkLst>
        <pc:spChg chg="mod">
          <ac:chgData name="Andrea Lum" userId="89002afe-ac3a-4767-b9c9-147d574dba1b" providerId="ADAL" clId="{61673C10-721F-44E1-9B4B-C8A31518309B}" dt="2020-11-13T22:25:18.027" v="237" actId="1076"/>
          <ac:spMkLst>
            <pc:docMk/>
            <pc:sldMk cId="585368273" sldId="2076137510"/>
            <ac:spMk id="4" creationId="{7FB510B1-D06B-4FAE-9DC8-B0EF700C400C}"/>
          </ac:spMkLst>
        </pc:spChg>
        <pc:spChg chg="add mod">
          <ac:chgData name="Andrea Lum" userId="89002afe-ac3a-4767-b9c9-147d574dba1b" providerId="ADAL" clId="{61673C10-721F-44E1-9B4B-C8A31518309B}" dt="2020-11-13T22:25:57.789" v="267"/>
          <ac:spMkLst>
            <pc:docMk/>
            <pc:sldMk cId="585368273" sldId="2076137510"/>
            <ac:spMk id="5" creationId="{E021E50E-037A-4DDF-A0DD-F51AB19B2C85}"/>
          </ac:spMkLst>
        </pc:spChg>
      </pc:sldChg>
      <pc:sldChg chg="addSp delSp modSp mod">
        <pc:chgData name="Andrea Lum" userId="89002afe-ac3a-4767-b9c9-147d574dba1b" providerId="ADAL" clId="{61673C10-721F-44E1-9B4B-C8A31518309B}" dt="2020-11-13T22:46:42.938" v="270" actId="207"/>
        <pc:sldMkLst>
          <pc:docMk/>
          <pc:sldMk cId="3500117467" sldId="2076137511"/>
        </pc:sldMkLst>
        <pc:spChg chg="mod">
          <ac:chgData name="Andrea Lum" userId="89002afe-ac3a-4767-b9c9-147d574dba1b" providerId="ADAL" clId="{61673C10-721F-44E1-9B4B-C8A31518309B}" dt="2020-11-13T22:18:42.979" v="84" actId="20577"/>
          <ac:spMkLst>
            <pc:docMk/>
            <pc:sldMk cId="3500117467" sldId="2076137511"/>
            <ac:spMk id="2" creationId="{76927A1E-3743-4892-80AE-A8F84309429D}"/>
          </ac:spMkLst>
        </pc:spChg>
        <pc:spChg chg="mod">
          <ac:chgData name="Andrea Lum" userId="89002afe-ac3a-4767-b9c9-147d574dba1b" providerId="ADAL" clId="{61673C10-721F-44E1-9B4B-C8A31518309B}" dt="2020-11-13T22:19:08.658" v="159" actId="1035"/>
          <ac:spMkLst>
            <pc:docMk/>
            <pc:sldMk cId="3500117467" sldId="2076137511"/>
            <ac:spMk id="3" creationId="{473E73F0-2F5F-4F8E-82C3-2AAFC2C313A6}"/>
          </ac:spMkLst>
        </pc:spChg>
        <pc:spChg chg="mod">
          <ac:chgData name="Andrea Lum" userId="89002afe-ac3a-4767-b9c9-147d574dba1b" providerId="ADAL" clId="{61673C10-721F-44E1-9B4B-C8A31518309B}" dt="2020-11-13T22:46:42.938" v="270" actId="207"/>
          <ac:spMkLst>
            <pc:docMk/>
            <pc:sldMk cId="3500117467" sldId="2076137511"/>
            <ac:spMk id="4" creationId="{7FB510B1-D06B-4FAE-9DC8-B0EF700C400C}"/>
          </ac:spMkLst>
        </pc:spChg>
        <pc:picChg chg="add mod">
          <ac:chgData name="Andrea Lum" userId="89002afe-ac3a-4767-b9c9-147d574dba1b" providerId="ADAL" clId="{61673C10-721F-44E1-9B4B-C8A31518309B}" dt="2020-11-13T22:18:15.433" v="41" actId="1076"/>
          <ac:picMkLst>
            <pc:docMk/>
            <pc:sldMk cId="3500117467" sldId="2076137511"/>
            <ac:picMk id="7" creationId="{89F7D155-AEDA-419D-9530-B5EFEFC19A1C}"/>
          </ac:picMkLst>
        </pc:picChg>
        <pc:picChg chg="del">
          <ac:chgData name="Andrea Lum" userId="89002afe-ac3a-4767-b9c9-147d574dba1b" providerId="ADAL" clId="{61673C10-721F-44E1-9B4B-C8A31518309B}" dt="2020-11-13T22:17:41.529" v="38" actId="478"/>
          <ac:picMkLst>
            <pc:docMk/>
            <pc:sldMk cId="3500117467" sldId="2076137511"/>
            <ac:picMk id="8" creationId="{D94655CB-9534-421B-8AA7-3AFAA31FCC50}"/>
          </ac:picMkLst>
        </pc:picChg>
        <pc:picChg chg="add del">
          <ac:chgData name="Andrea Lum" userId="89002afe-ac3a-4767-b9c9-147d574dba1b" providerId="ADAL" clId="{61673C10-721F-44E1-9B4B-C8A31518309B}" dt="2020-11-13T22:17:39.449" v="37" actId="478"/>
          <ac:picMkLst>
            <pc:docMk/>
            <pc:sldMk cId="3500117467" sldId="2076137511"/>
            <ac:picMk id="14" creationId="{F3B9B16F-EA66-4A25-988F-D040D2F566BB}"/>
          </ac:picMkLst>
        </pc:picChg>
      </pc:sldChg>
    </pc:docChg>
  </pc:docChgLst>
  <pc:docChgLst>
    <pc:chgData name="Andrea Lum" userId="89002afe-ac3a-4767-b9c9-147d574dba1b" providerId="ADAL" clId="{76E3B378-21C3-44C2-A32C-AF866008AAFF}"/>
    <pc:docChg chg="undo custSel addSld delSld modSld delSection modSection">
      <pc:chgData name="Andrea Lum" userId="89002afe-ac3a-4767-b9c9-147d574dba1b" providerId="ADAL" clId="{76E3B378-21C3-44C2-A32C-AF866008AAFF}" dt="2020-10-08T18:00:52.641" v="774"/>
      <pc:docMkLst>
        <pc:docMk/>
      </pc:docMkLst>
      <pc:sldChg chg="modSp add mod">
        <pc:chgData name="Andrea Lum" userId="89002afe-ac3a-4767-b9c9-147d574dba1b" providerId="ADAL" clId="{76E3B378-21C3-44C2-A32C-AF866008AAFF}" dt="2020-10-08T14:23:42.731" v="13"/>
        <pc:sldMkLst>
          <pc:docMk/>
          <pc:sldMk cId="3907360853" sldId="283"/>
        </pc:sldMkLst>
        <pc:spChg chg="mod">
          <ac:chgData name="Andrea Lum" userId="89002afe-ac3a-4767-b9c9-147d574dba1b" providerId="ADAL" clId="{76E3B378-21C3-44C2-A32C-AF866008AAFF}" dt="2020-10-08T14:22:45.164" v="3" actId="207"/>
          <ac:spMkLst>
            <pc:docMk/>
            <pc:sldMk cId="3907360853" sldId="283"/>
            <ac:spMk id="5" creationId="{00000000-0000-0000-0000-000000000000}"/>
          </ac:spMkLst>
        </pc:spChg>
        <pc:spChg chg="mod">
          <ac:chgData name="Andrea Lum" userId="89002afe-ac3a-4767-b9c9-147d574dba1b" providerId="ADAL" clId="{76E3B378-21C3-44C2-A32C-AF866008AAFF}" dt="2020-10-08T14:23:08.489" v="7" actId="207"/>
          <ac:spMkLst>
            <pc:docMk/>
            <pc:sldMk cId="3907360853" sldId="283"/>
            <ac:spMk id="41" creationId="{00000000-0000-0000-0000-000000000000}"/>
          </ac:spMkLst>
        </pc:spChg>
        <pc:spChg chg="mod">
          <ac:chgData name="Andrea Lum" userId="89002afe-ac3a-4767-b9c9-147d574dba1b" providerId="ADAL" clId="{76E3B378-21C3-44C2-A32C-AF866008AAFF}" dt="2020-10-08T14:23:11.246" v="8" actId="207"/>
          <ac:spMkLst>
            <pc:docMk/>
            <pc:sldMk cId="3907360853" sldId="283"/>
            <ac:spMk id="42" creationId="{00000000-0000-0000-0000-000000000000}"/>
          </ac:spMkLst>
        </pc:spChg>
        <pc:spChg chg="mod">
          <ac:chgData name="Andrea Lum" userId="89002afe-ac3a-4767-b9c9-147d574dba1b" providerId="ADAL" clId="{76E3B378-21C3-44C2-A32C-AF866008AAFF}" dt="2020-10-08T14:23:13.198" v="9" actId="207"/>
          <ac:spMkLst>
            <pc:docMk/>
            <pc:sldMk cId="3907360853" sldId="283"/>
            <ac:spMk id="43" creationId="{00000000-0000-0000-0000-000000000000}"/>
          </ac:spMkLst>
        </pc:spChg>
        <pc:spChg chg="mod">
          <ac:chgData name="Andrea Lum" userId="89002afe-ac3a-4767-b9c9-147d574dba1b" providerId="ADAL" clId="{76E3B378-21C3-44C2-A32C-AF866008AAFF}" dt="2020-10-08T14:23:15.211" v="10" actId="207"/>
          <ac:spMkLst>
            <pc:docMk/>
            <pc:sldMk cId="3907360853" sldId="283"/>
            <ac:spMk id="44" creationId="{00000000-0000-0000-0000-000000000000}"/>
          </ac:spMkLst>
        </pc:spChg>
        <pc:picChg chg="mod">
          <ac:chgData name="Andrea Lum" userId="89002afe-ac3a-4767-b9c9-147d574dba1b" providerId="ADAL" clId="{76E3B378-21C3-44C2-A32C-AF866008AAFF}" dt="2020-10-08T14:23:36.411" v="12"/>
          <ac:picMkLst>
            <pc:docMk/>
            <pc:sldMk cId="3907360853" sldId="283"/>
            <ac:picMk id="15" creationId="{00000000-0000-0000-0000-000000000000}"/>
          </ac:picMkLst>
        </pc:picChg>
        <pc:picChg chg="mod">
          <ac:chgData name="Andrea Lum" userId="89002afe-ac3a-4767-b9c9-147d574dba1b" providerId="ADAL" clId="{76E3B378-21C3-44C2-A32C-AF866008AAFF}" dt="2020-10-08T14:23:42.731" v="13"/>
          <ac:picMkLst>
            <pc:docMk/>
            <pc:sldMk cId="3907360853" sldId="283"/>
            <ac:picMk id="24" creationId="{00000000-0000-0000-0000-000000000000}"/>
          </ac:picMkLst>
        </pc:picChg>
        <pc:picChg chg="mod">
          <ac:chgData name="Andrea Lum" userId="89002afe-ac3a-4767-b9c9-147d574dba1b" providerId="ADAL" clId="{76E3B378-21C3-44C2-A32C-AF866008AAFF}" dt="2020-10-08T14:23:42.731" v="13"/>
          <ac:picMkLst>
            <pc:docMk/>
            <pc:sldMk cId="3907360853" sldId="283"/>
            <ac:picMk id="26" creationId="{00000000-0000-0000-0000-000000000000}"/>
          </ac:picMkLst>
        </pc:picChg>
        <pc:picChg chg="mod">
          <ac:chgData name="Andrea Lum" userId="89002afe-ac3a-4767-b9c9-147d574dba1b" providerId="ADAL" clId="{76E3B378-21C3-44C2-A32C-AF866008AAFF}" dt="2020-10-08T14:23:42.731" v="13"/>
          <ac:picMkLst>
            <pc:docMk/>
            <pc:sldMk cId="3907360853" sldId="283"/>
            <ac:picMk id="28" creationId="{00000000-0000-0000-0000-000000000000}"/>
          </ac:picMkLst>
        </pc:picChg>
      </pc:sldChg>
      <pc:sldChg chg="add">
        <pc:chgData name="Andrea Lum" userId="89002afe-ac3a-4767-b9c9-147d574dba1b" providerId="ADAL" clId="{76E3B378-21C3-44C2-A32C-AF866008AAFF}" dt="2020-10-08T14:18:52.027" v="1" actId="22"/>
        <pc:sldMkLst>
          <pc:docMk/>
          <pc:sldMk cId="2380942541" sldId="286"/>
        </pc:sldMkLst>
      </pc:sldChg>
      <pc:sldChg chg="delSp modSp add mod">
        <pc:chgData name="Andrea Lum" userId="89002afe-ac3a-4767-b9c9-147d574dba1b" providerId="ADAL" clId="{76E3B378-21C3-44C2-A32C-AF866008AAFF}" dt="2020-10-08T16:53:49.428" v="70" actId="478"/>
        <pc:sldMkLst>
          <pc:docMk/>
          <pc:sldMk cId="2551061445" sldId="290"/>
        </pc:sldMkLst>
        <pc:spChg chg="del mod">
          <ac:chgData name="Andrea Lum" userId="89002afe-ac3a-4767-b9c9-147d574dba1b" providerId="ADAL" clId="{76E3B378-21C3-44C2-A32C-AF866008AAFF}" dt="2020-10-08T16:53:49.428" v="70" actId="478"/>
          <ac:spMkLst>
            <pc:docMk/>
            <pc:sldMk cId="2551061445" sldId="290"/>
            <ac:spMk id="8" creationId="{00000000-0000-0000-0000-000000000000}"/>
          </ac:spMkLst>
        </pc:spChg>
      </pc:sldChg>
      <pc:sldChg chg="modSp add mod">
        <pc:chgData name="Andrea Lum" userId="89002afe-ac3a-4767-b9c9-147d574dba1b" providerId="ADAL" clId="{76E3B378-21C3-44C2-A32C-AF866008AAFF}" dt="2020-10-08T17:43:00.794" v="418" actId="207"/>
        <pc:sldMkLst>
          <pc:docMk/>
          <pc:sldMk cId="2987628942" sldId="336"/>
        </pc:sldMkLst>
        <pc:spChg chg="mod">
          <ac:chgData name="Andrea Lum" userId="89002afe-ac3a-4767-b9c9-147d574dba1b" providerId="ADAL" clId="{76E3B378-21C3-44C2-A32C-AF866008AAFF}" dt="2020-10-08T16:59:52.467" v="165" actId="207"/>
          <ac:spMkLst>
            <pc:docMk/>
            <pc:sldMk cId="2987628942" sldId="336"/>
            <ac:spMk id="2" creationId="{00000000-0000-0000-0000-000000000000}"/>
          </ac:spMkLst>
        </pc:spChg>
        <pc:spChg chg="mod">
          <ac:chgData name="Andrea Lum" userId="89002afe-ac3a-4767-b9c9-147d574dba1b" providerId="ADAL" clId="{76E3B378-21C3-44C2-A32C-AF866008AAFF}" dt="2020-10-08T17:00:13.442" v="167" actId="207"/>
          <ac:spMkLst>
            <pc:docMk/>
            <pc:sldMk cId="2987628942" sldId="336"/>
            <ac:spMk id="34" creationId="{00000000-0000-0000-0000-000000000000}"/>
          </ac:spMkLst>
        </pc:spChg>
        <pc:spChg chg="mod">
          <ac:chgData name="Andrea Lum" userId="89002afe-ac3a-4767-b9c9-147d574dba1b" providerId="ADAL" clId="{76E3B378-21C3-44C2-A32C-AF866008AAFF}" dt="2020-10-08T17:00:13.442" v="167" actId="207"/>
          <ac:spMkLst>
            <pc:docMk/>
            <pc:sldMk cId="2987628942" sldId="336"/>
            <ac:spMk id="36" creationId="{00000000-0000-0000-0000-000000000000}"/>
          </ac:spMkLst>
        </pc:spChg>
        <pc:spChg chg="mod">
          <ac:chgData name="Andrea Lum" userId="89002afe-ac3a-4767-b9c9-147d574dba1b" providerId="ADAL" clId="{76E3B378-21C3-44C2-A32C-AF866008AAFF}" dt="2020-10-08T17:00:13.442" v="167" actId="207"/>
          <ac:spMkLst>
            <pc:docMk/>
            <pc:sldMk cId="2987628942" sldId="336"/>
            <ac:spMk id="37" creationId="{00000000-0000-0000-0000-000000000000}"/>
          </ac:spMkLst>
        </pc:spChg>
        <pc:spChg chg="mod">
          <ac:chgData name="Andrea Lum" userId="89002afe-ac3a-4767-b9c9-147d574dba1b" providerId="ADAL" clId="{76E3B378-21C3-44C2-A32C-AF866008AAFF}" dt="2020-10-08T17:00:00.883" v="166" actId="207"/>
          <ac:spMkLst>
            <pc:docMk/>
            <pc:sldMk cId="2987628942" sldId="336"/>
            <ac:spMk id="49" creationId="{F8BED35C-442C-4B53-821D-25690AAA90DE}"/>
          </ac:spMkLst>
        </pc:spChg>
        <pc:spChg chg="mod">
          <ac:chgData name="Andrea Lum" userId="89002afe-ac3a-4767-b9c9-147d574dba1b" providerId="ADAL" clId="{76E3B378-21C3-44C2-A32C-AF866008AAFF}" dt="2020-10-08T17:43:00.794" v="418" actId="207"/>
          <ac:spMkLst>
            <pc:docMk/>
            <pc:sldMk cId="2987628942" sldId="336"/>
            <ac:spMk id="51" creationId="{21AFAA32-65C8-4497-B2F9-AF8BBB46F05F}"/>
          </ac:spMkLst>
        </pc:spChg>
        <pc:spChg chg="mod">
          <ac:chgData name="Andrea Lum" userId="89002afe-ac3a-4767-b9c9-147d574dba1b" providerId="ADAL" clId="{76E3B378-21C3-44C2-A32C-AF866008AAFF}" dt="2020-10-08T17:00:00.883" v="166" actId="207"/>
          <ac:spMkLst>
            <pc:docMk/>
            <pc:sldMk cId="2987628942" sldId="336"/>
            <ac:spMk id="52" creationId="{59741B5B-7AFA-48A7-973F-A591BE954C7F}"/>
          </ac:spMkLst>
        </pc:spChg>
        <pc:spChg chg="mod">
          <ac:chgData name="Andrea Lum" userId="89002afe-ac3a-4767-b9c9-147d574dba1b" providerId="ADAL" clId="{76E3B378-21C3-44C2-A32C-AF866008AAFF}" dt="2020-10-08T17:00:00.883" v="166" actId="207"/>
          <ac:spMkLst>
            <pc:docMk/>
            <pc:sldMk cId="2987628942" sldId="336"/>
            <ac:spMk id="54" creationId="{081CAB5B-18C8-4879-8FBF-C0591FDD8B71}"/>
          </ac:spMkLst>
        </pc:spChg>
        <pc:spChg chg="mod">
          <ac:chgData name="Andrea Lum" userId="89002afe-ac3a-4767-b9c9-147d574dba1b" providerId="ADAL" clId="{76E3B378-21C3-44C2-A32C-AF866008AAFF}" dt="2020-10-08T17:00:00.883" v="166" actId="207"/>
          <ac:spMkLst>
            <pc:docMk/>
            <pc:sldMk cId="2987628942" sldId="336"/>
            <ac:spMk id="56" creationId="{AF5111C4-65BE-4DE0-A528-7E4D68E947A9}"/>
          </ac:spMkLst>
        </pc:spChg>
        <pc:picChg chg="mod">
          <ac:chgData name="Andrea Lum" userId="89002afe-ac3a-4767-b9c9-147d574dba1b" providerId="ADAL" clId="{76E3B378-21C3-44C2-A32C-AF866008AAFF}" dt="2020-10-08T17:00:18.900" v="168"/>
          <ac:picMkLst>
            <pc:docMk/>
            <pc:sldMk cId="2987628942" sldId="336"/>
            <ac:picMk id="58" creationId="{D4A9175F-FC14-4EF4-A72B-C93916BA1678}"/>
          </ac:picMkLst>
        </pc:picChg>
      </pc:sldChg>
      <pc:sldChg chg="modSp add mod">
        <pc:chgData name="Andrea Lum" userId="89002afe-ac3a-4767-b9c9-147d574dba1b" providerId="ADAL" clId="{76E3B378-21C3-44C2-A32C-AF866008AAFF}" dt="2020-10-08T14:24:03.466" v="16" actId="208"/>
        <pc:sldMkLst>
          <pc:docMk/>
          <pc:sldMk cId="4187642880" sldId="349"/>
        </pc:sldMkLst>
        <pc:spChg chg="mod">
          <ac:chgData name="Andrea Lum" userId="89002afe-ac3a-4767-b9c9-147d574dba1b" providerId="ADAL" clId="{76E3B378-21C3-44C2-A32C-AF866008AAFF}" dt="2020-10-08T14:23:57.596" v="15" actId="207"/>
          <ac:spMkLst>
            <pc:docMk/>
            <pc:sldMk cId="4187642880" sldId="349"/>
            <ac:spMk id="10" creationId="{00000000-0000-0000-0000-000000000000}"/>
          </ac:spMkLst>
        </pc:spChg>
        <pc:cxnChg chg="mod">
          <ac:chgData name="Andrea Lum" userId="89002afe-ac3a-4767-b9c9-147d574dba1b" providerId="ADAL" clId="{76E3B378-21C3-44C2-A32C-AF866008AAFF}" dt="2020-10-08T14:24:03.466" v="16" actId="208"/>
          <ac:cxnSpMkLst>
            <pc:docMk/>
            <pc:sldMk cId="4187642880" sldId="349"/>
            <ac:cxnSpMk id="11" creationId="{00000000-0000-0000-0000-000000000000}"/>
          </ac:cxnSpMkLst>
        </pc:cxnChg>
      </pc:sldChg>
      <pc:sldChg chg="add del">
        <pc:chgData name="Andrea Lum" userId="89002afe-ac3a-4767-b9c9-147d574dba1b" providerId="ADAL" clId="{76E3B378-21C3-44C2-A32C-AF866008AAFF}" dt="2020-10-08T17:13:51.226" v="218" actId="47"/>
        <pc:sldMkLst>
          <pc:docMk/>
          <pc:sldMk cId="1087556683" sldId="351"/>
        </pc:sldMkLst>
      </pc:sldChg>
      <pc:sldChg chg="modSp add mod">
        <pc:chgData name="Andrea Lum" userId="89002afe-ac3a-4767-b9c9-147d574dba1b" providerId="ADAL" clId="{76E3B378-21C3-44C2-A32C-AF866008AAFF}" dt="2020-10-08T17:54:08.963" v="696"/>
        <pc:sldMkLst>
          <pc:docMk/>
          <pc:sldMk cId="3764625397" sldId="357"/>
        </pc:sldMkLst>
        <pc:spChg chg="mod">
          <ac:chgData name="Andrea Lum" userId="89002afe-ac3a-4767-b9c9-147d574dba1b" providerId="ADAL" clId="{76E3B378-21C3-44C2-A32C-AF866008AAFF}" dt="2020-10-08T16:52:01.608" v="54" actId="207"/>
          <ac:spMkLst>
            <pc:docMk/>
            <pc:sldMk cId="3764625397" sldId="357"/>
            <ac:spMk id="2" creationId="{00000000-0000-0000-0000-000000000000}"/>
          </ac:spMkLst>
        </pc:spChg>
        <pc:spChg chg="mod">
          <ac:chgData name="Andrea Lum" userId="89002afe-ac3a-4767-b9c9-147d574dba1b" providerId="ADAL" clId="{76E3B378-21C3-44C2-A32C-AF866008AAFF}" dt="2020-10-08T16:52:18.356" v="60" actId="20577"/>
          <ac:spMkLst>
            <pc:docMk/>
            <pc:sldMk cId="3764625397" sldId="357"/>
            <ac:spMk id="26" creationId="{6A303BBB-102D-4088-BF60-511330C041FC}"/>
          </ac:spMkLst>
        </pc:spChg>
        <pc:spChg chg="mod">
          <ac:chgData name="Andrea Lum" userId="89002afe-ac3a-4767-b9c9-147d574dba1b" providerId="ADAL" clId="{76E3B378-21C3-44C2-A32C-AF866008AAFF}" dt="2020-10-08T16:52:03.544" v="55" actId="207"/>
          <ac:spMkLst>
            <pc:docMk/>
            <pc:sldMk cId="3764625397" sldId="357"/>
            <ac:spMk id="27" creationId="{00000000-0000-0000-0000-000000000000}"/>
          </ac:spMkLst>
        </pc:spChg>
        <pc:grpChg chg="mod">
          <ac:chgData name="Andrea Lum" userId="89002afe-ac3a-4767-b9c9-147d574dba1b" providerId="ADAL" clId="{76E3B378-21C3-44C2-A32C-AF866008AAFF}" dt="2020-10-08T17:54:08.963" v="696"/>
          <ac:grpSpMkLst>
            <pc:docMk/>
            <pc:sldMk cId="3764625397" sldId="357"/>
            <ac:grpSpMk id="8" creationId="{00000000-0000-0000-0000-000000000000}"/>
          </ac:grpSpMkLst>
        </pc:grpChg>
        <pc:picChg chg="mod">
          <ac:chgData name="Andrea Lum" userId="89002afe-ac3a-4767-b9c9-147d574dba1b" providerId="ADAL" clId="{76E3B378-21C3-44C2-A32C-AF866008AAFF}" dt="2020-10-08T16:53:13.139" v="63"/>
          <ac:picMkLst>
            <pc:docMk/>
            <pc:sldMk cId="3764625397" sldId="357"/>
            <ac:picMk id="11" creationId="{00000000-0000-0000-0000-000000000000}"/>
          </ac:picMkLst>
        </pc:picChg>
      </pc:sldChg>
      <pc:sldChg chg="modSp add mod">
        <pc:chgData name="Andrea Lum" userId="89002afe-ac3a-4767-b9c9-147d574dba1b" providerId="ADAL" clId="{76E3B378-21C3-44C2-A32C-AF866008AAFF}" dt="2020-10-08T16:56:12.590" v="131" actId="208"/>
        <pc:sldMkLst>
          <pc:docMk/>
          <pc:sldMk cId="2772899934" sldId="358"/>
        </pc:sldMkLst>
        <pc:spChg chg="mod">
          <ac:chgData name="Andrea Lum" userId="89002afe-ac3a-4767-b9c9-147d574dba1b" providerId="ADAL" clId="{76E3B378-21C3-44C2-A32C-AF866008AAFF}" dt="2020-10-08T16:55:14.959" v="71" actId="207"/>
          <ac:spMkLst>
            <pc:docMk/>
            <pc:sldMk cId="2772899934" sldId="358"/>
            <ac:spMk id="14" creationId="{00000000-0000-0000-0000-000000000000}"/>
          </ac:spMkLst>
        </pc:spChg>
        <pc:cxnChg chg="mod">
          <ac:chgData name="Andrea Lum" userId="89002afe-ac3a-4767-b9c9-147d574dba1b" providerId="ADAL" clId="{76E3B378-21C3-44C2-A32C-AF866008AAFF}" dt="2020-10-08T16:56:12.590" v="131" actId="208"/>
          <ac:cxnSpMkLst>
            <pc:docMk/>
            <pc:sldMk cId="2772899934" sldId="358"/>
            <ac:cxnSpMk id="13" creationId="{00000000-0000-0000-0000-000000000000}"/>
          </ac:cxnSpMkLst>
        </pc:cxnChg>
      </pc:sldChg>
      <pc:sldChg chg="modSp add mod">
        <pc:chgData name="Andrea Lum" userId="89002afe-ac3a-4767-b9c9-147d574dba1b" providerId="ADAL" clId="{76E3B378-21C3-44C2-A32C-AF866008AAFF}" dt="2020-10-08T16:57:18.163" v="143"/>
        <pc:sldMkLst>
          <pc:docMk/>
          <pc:sldMk cId="1905607418" sldId="360"/>
        </pc:sldMkLst>
        <pc:spChg chg="mod">
          <ac:chgData name="Andrea Lum" userId="89002afe-ac3a-4767-b9c9-147d574dba1b" providerId="ADAL" clId="{76E3B378-21C3-44C2-A32C-AF866008AAFF}" dt="2020-10-08T16:56:58.288" v="140" actId="207"/>
          <ac:spMkLst>
            <pc:docMk/>
            <pc:sldMk cId="1905607418" sldId="360"/>
            <ac:spMk id="2" creationId="{00000000-0000-0000-0000-000000000000}"/>
          </ac:spMkLst>
        </pc:spChg>
        <pc:spChg chg="mod">
          <ac:chgData name="Andrea Lum" userId="89002afe-ac3a-4767-b9c9-147d574dba1b" providerId="ADAL" clId="{76E3B378-21C3-44C2-A32C-AF866008AAFF}" dt="2020-10-08T16:57:07.008" v="142" actId="207"/>
          <ac:spMkLst>
            <pc:docMk/>
            <pc:sldMk cId="1905607418" sldId="360"/>
            <ac:spMk id="5" creationId="{A5568E7F-03C5-4A68-B5A7-D2553B5BBA53}"/>
          </ac:spMkLst>
        </pc:spChg>
        <pc:spChg chg="mod">
          <ac:chgData name="Andrea Lum" userId="89002afe-ac3a-4767-b9c9-147d574dba1b" providerId="ADAL" clId="{76E3B378-21C3-44C2-A32C-AF866008AAFF}" dt="2020-10-08T16:56:20.508" v="132" actId="207"/>
          <ac:spMkLst>
            <pc:docMk/>
            <pc:sldMk cId="1905607418" sldId="360"/>
            <ac:spMk id="14" creationId="{00000000-0000-0000-0000-000000000000}"/>
          </ac:spMkLst>
        </pc:spChg>
        <pc:spChg chg="mod">
          <ac:chgData name="Andrea Lum" userId="89002afe-ac3a-4767-b9c9-147d574dba1b" providerId="ADAL" clId="{76E3B378-21C3-44C2-A32C-AF866008AAFF}" dt="2020-10-08T16:56:22.787" v="133" actId="207"/>
          <ac:spMkLst>
            <pc:docMk/>
            <pc:sldMk cId="1905607418" sldId="360"/>
            <ac:spMk id="17" creationId="{00000000-0000-0000-0000-000000000000}"/>
          </ac:spMkLst>
        </pc:spChg>
        <pc:spChg chg="mod">
          <ac:chgData name="Andrea Lum" userId="89002afe-ac3a-4767-b9c9-147d574dba1b" providerId="ADAL" clId="{76E3B378-21C3-44C2-A32C-AF866008AAFF}" dt="2020-10-08T16:56:27.552" v="135" actId="12"/>
          <ac:spMkLst>
            <pc:docMk/>
            <pc:sldMk cId="1905607418" sldId="360"/>
            <ac:spMk id="51" creationId="{00000000-0000-0000-0000-000000000000}"/>
          </ac:spMkLst>
        </pc:spChg>
        <pc:picChg chg="mod">
          <ac:chgData name="Andrea Lum" userId="89002afe-ac3a-4767-b9c9-147d574dba1b" providerId="ADAL" clId="{76E3B378-21C3-44C2-A32C-AF866008AAFF}" dt="2020-10-08T16:56:45.441" v="138"/>
          <ac:picMkLst>
            <pc:docMk/>
            <pc:sldMk cId="1905607418" sldId="360"/>
            <ac:picMk id="4" creationId="{00000000-0000-0000-0000-000000000000}"/>
          </ac:picMkLst>
        </pc:picChg>
        <pc:picChg chg="mod">
          <ac:chgData name="Andrea Lum" userId="89002afe-ac3a-4767-b9c9-147d574dba1b" providerId="ADAL" clId="{76E3B378-21C3-44C2-A32C-AF866008AAFF}" dt="2020-10-08T16:57:18.163" v="143"/>
          <ac:picMkLst>
            <pc:docMk/>
            <pc:sldMk cId="1905607418" sldId="360"/>
            <ac:picMk id="24" creationId="{00000000-0000-0000-0000-000000000000}"/>
          </ac:picMkLst>
        </pc:picChg>
      </pc:sldChg>
      <pc:sldChg chg="modSp add mod">
        <pc:chgData name="Andrea Lum" userId="89002afe-ac3a-4767-b9c9-147d574dba1b" providerId="ADAL" clId="{76E3B378-21C3-44C2-A32C-AF866008AAFF}" dt="2020-10-08T16:59:47.284" v="164" actId="208"/>
        <pc:sldMkLst>
          <pc:docMk/>
          <pc:sldMk cId="2230817772" sldId="362"/>
        </pc:sldMkLst>
        <pc:spChg chg="mod">
          <ac:chgData name="Andrea Lum" userId="89002afe-ac3a-4767-b9c9-147d574dba1b" providerId="ADAL" clId="{76E3B378-21C3-44C2-A32C-AF866008AAFF}" dt="2020-10-08T16:59:42.852" v="163" actId="207"/>
          <ac:spMkLst>
            <pc:docMk/>
            <pc:sldMk cId="2230817772" sldId="362"/>
            <ac:spMk id="16" creationId="{00000000-0000-0000-0000-000000000000}"/>
          </ac:spMkLst>
        </pc:spChg>
        <pc:cxnChg chg="mod">
          <ac:chgData name="Andrea Lum" userId="89002afe-ac3a-4767-b9c9-147d574dba1b" providerId="ADAL" clId="{76E3B378-21C3-44C2-A32C-AF866008AAFF}" dt="2020-10-08T16:59:47.284" v="164" actId="208"/>
          <ac:cxnSpMkLst>
            <pc:docMk/>
            <pc:sldMk cId="2230817772" sldId="362"/>
            <ac:cxnSpMk id="9" creationId="{00000000-0000-0000-0000-000000000000}"/>
          </ac:cxnSpMkLst>
        </pc:cxnChg>
      </pc:sldChg>
      <pc:sldChg chg="modSp add mod">
        <pc:chgData name="Andrea Lum" userId="89002afe-ac3a-4767-b9c9-147d574dba1b" providerId="ADAL" clId="{76E3B378-21C3-44C2-A32C-AF866008AAFF}" dt="2020-10-08T17:10:57.679" v="202" actId="207"/>
        <pc:sldMkLst>
          <pc:docMk/>
          <pc:sldMk cId="1728455104" sldId="365"/>
        </pc:sldMkLst>
        <pc:spChg chg="mod">
          <ac:chgData name="Andrea Lum" userId="89002afe-ac3a-4767-b9c9-147d574dba1b" providerId="ADAL" clId="{76E3B378-21C3-44C2-A32C-AF866008AAFF}" dt="2020-10-08T17:10:57.679" v="202" actId="207"/>
          <ac:spMkLst>
            <pc:docMk/>
            <pc:sldMk cId="1728455104" sldId="365"/>
            <ac:spMk id="2" creationId="{00000000-0000-0000-0000-000000000000}"/>
          </ac:spMkLst>
        </pc:spChg>
        <pc:spChg chg="mod">
          <ac:chgData name="Andrea Lum" userId="89002afe-ac3a-4767-b9c9-147d574dba1b" providerId="ADAL" clId="{76E3B378-21C3-44C2-A32C-AF866008AAFF}" dt="2020-10-08T17:10:53.764" v="201" actId="207"/>
          <ac:spMkLst>
            <pc:docMk/>
            <pc:sldMk cId="1728455104" sldId="365"/>
            <ac:spMk id="19" creationId="{00000000-0000-0000-0000-000000000000}"/>
          </ac:spMkLst>
        </pc:spChg>
        <pc:spChg chg="mod">
          <ac:chgData name="Andrea Lum" userId="89002afe-ac3a-4767-b9c9-147d574dba1b" providerId="ADAL" clId="{76E3B378-21C3-44C2-A32C-AF866008AAFF}" dt="2020-10-08T17:02:48.145" v="189" actId="1076"/>
          <ac:spMkLst>
            <pc:docMk/>
            <pc:sldMk cId="1728455104" sldId="365"/>
            <ac:spMk id="21" creationId="{00000000-0000-0000-0000-000000000000}"/>
          </ac:spMkLst>
        </pc:spChg>
        <pc:spChg chg="mod">
          <ac:chgData name="Andrea Lum" userId="89002afe-ac3a-4767-b9c9-147d574dba1b" providerId="ADAL" clId="{76E3B378-21C3-44C2-A32C-AF866008AAFF}" dt="2020-10-08T17:10:27.788" v="198" actId="1076"/>
          <ac:spMkLst>
            <pc:docMk/>
            <pc:sldMk cId="1728455104" sldId="365"/>
            <ac:spMk id="22" creationId="{00000000-0000-0000-0000-000000000000}"/>
          </ac:spMkLst>
        </pc:spChg>
        <pc:spChg chg="mod">
          <ac:chgData name="Andrea Lum" userId="89002afe-ac3a-4767-b9c9-147d574dba1b" providerId="ADAL" clId="{76E3B378-21C3-44C2-A32C-AF866008AAFF}" dt="2020-10-08T17:10:27.788" v="198" actId="1076"/>
          <ac:spMkLst>
            <pc:docMk/>
            <pc:sldMk cId="1728455104" sldId="365"/>
            <ac:spMk id="51" creationId="{00000000-0000-0000-0000-000000000000}"/>
          </ac:spMkLst>
        </pc:spChg>
        <pc:picChg chg="mod">
          <ac:chgData name="Andrea Lum" userId="89002afe-ac3a-4767-b9c9-147d574dba1b" providerId="ADAL" clId="{76E3B378-21C3-44C2-A32C-AF866008AAFF}" dt="2020-10-08T17:02:37.351" v="188"/>
          <ac:picMkLst>
            <pc:docMk/>
            <pc:sldMk cId="1728455104" sldId="365"/>
            <ac:picMk id="31" creationId="{00000000-0000-0000-0000-000000000000}"/>
          </ac:picMkLst>
        </pc:picChg>
        <pc:cxnChg chg="mod">
          <ac:chgData name="Andrea Lum" userId="89002afe-ac3a-4767-b9c9-147d574dba1b" providerId="ADAL" clId="{76E3B378-21C3-44C2-A32C-AF866008AAFF}" dt="2020-10-08T17:10:12.438" v="196" actId="1076"/>
          <ac:cxnSpMkLst>
            <pc:docMk/>
            <pc:sldMk cId="1728455104" sldId="365"/>
            <ac:cxnSpMk id="35" creationId="{00000000-0000-0000-0000-000000000000}"/>
          </ac:cxnSpMkLst>
        </pc:cxnChg>
      </pc:sldChg>
      <pc:sldChg chg="modSp add mod">
        <pc:chgData name="Andrea Lum" userId="89002afe-ac3a-4767-b9c9-147d574dba1b" providerId="ADAL" clId="{76E3B378-21C3-44C2-A32C-AF866008AAFF}" dt="2020-10-08T17:12:25.679" v="210" actId="208"/>
        <pc:sldMkLst>
          <pc:docMk/>
          <pc:sldMk cId="1131012091" sldId="366"/>
        </pc:sldMkLst>
        <pc:spChg chg="mod">
          <ac:chgData name="Andrea Lum" userId="89002afe-ac3a-4767-b9c9-147d574dba1b" providerId="ADAL" clId="{76E3B378-21C3-44C2-A32C-AF866008AAFF}" dt="2020-10-08T17:12:22.299" v="209" actId="207"/>
          <ac:spMkLst>
            <pc:docMk/>
            <pc:sldMk cId="1131012091" sldId="366"/>
            <ac:spMk id="6" creationId="{00000000-0000-0000-0000-000000000000}"/>
          </ac:spMkLst>
        </pc:spChg>
        <pc:cxnChg chg="mod">
          <ac:chgData name="Andrea Lum" userId="89002afe-ac3a-4767-b9c9-147d574dba1b" providerId="ADAL" clId="{76E3B378-21C3-44C2-A32C-AF866008AAFF}" dt="2020-10-08T17:12:25.679" v="210" actId="208"/>
          <ac:cxnSpMkLst>
            <pc:docMk/>
            <pc:sldMk cId="1131012091" sldId="366"/>
            <ac:cxnSpMk id="11" creationId="{00000000-0000-0000-0000-000000000000}"/>
          </ac:cxnSpMkLst>
        </pc:cxnChg>
      </pc:sldChg>
      <pc:sldChg chg="modSp add mod">
        <pc:chgData name="Andrea Lum" userId="89002afe-ac3a-4767-b9c9-147d574dba1b" providerId="ADAL" clId="{76E3B378-21C3-44C2-A32C-AF866008AAFF}" dt="2020-10-08T17:13:28.506" v="217" actId="208"/>
        <pc:sldMkLst>
          <pc:docMk/>
          <pc:sldMk cId="2563811792" sldId="371"/>
        </pc:sldMkLst>
        <pc:spChg chg="mod">
          <ac:chgData name="Andrea Lum" userId="89002afe-ac3a-4767-b9c9-147d574dba1b" providerId="ADAL" clId="{76E3B378-21C3-44C2-A32C-AF866008AAFF}" dt="2020-10-08T17:13:26.108" v="216" actId="207"/>
          <ac:spMkLst>
            <pc:docMk/>
            <pc:sldMk cId="2563811792" sldId="371"/>
            <ac:spMk id="6" creationId="{00000000-0000-0000-0000-000000000000}"/>
          </ac:spMkLst>
        </pc:spChg>
        <pc:cxnChg chg="mod">
          <ac:chgData name="Andrea Lum" userId="89002afe-ac3a-4767-b9c9-147d574dba1b" providerId="ADAL" clId="{76E3B378-21C3-44C2-A32C-AF866008AAFF}" dt="2020-10-08T17:13:28.506" v="217" actId="208"/>
          <ac:cxnSpMkLst>
            <pc:docMk/>
            <pc:sldMk cId="2563811792" sldId="371"/>
            <ac:cxnSpMk id="11" creationId="{00000000-0000-0000-0000-000000000000}"/>
          </ac:cxnSpMkLst>
        </pc:cxnChg>
      </pc:sldChg>
      <pc:sldChg chg="modSp add mod">
        <pc:chgData name="Andrea Lum" userId="89002afe-ac3a-4767-b9c9-147d574dba1b" providerId="ADAL" clId="{76E3B378-21C3-44C2-A32C-AF866008AAFF}" dt="2020-10-08T17:11:46.996" v="206" actId="12"/>
        <pc:sldMkLst>
          <pc:docMk/>
          <pc:sldMk cId="4088571346" sldId="391"/>
        </pc:sldMkLst>
        <pc:spChg chg="mod">
          <ac:chgData name="Andrea Lum" userId="89002afe-ac3a-4767-b9c9-147d574dba1b" providerId="ADAL" clId="{76E3B378-21C3-44C2-A32C-AF866008AAFF}" dt="2020-10-08T17:11:05.068" v="203" actId="207"/>
          <ac:spMkLst>
            <pc:docMk/>
            <pc:sldMk cId="4088571346" sldId="391"/>
            <ac:spMk id="3" creationId="{00000000-0000-0000-0000-000000000000}"/>
          </ac:spMkLst>
        </pc:spChg>
        <pc:spChg chg="mod">
          <ac:chgData name="Andrea Lum" userId="89002afe-ac3a-4767-b9c9-147d574dba1b" providerId="ADAL" clId="{76E3B378-21C3-44C2-A32C-AF866008AAFF}" dt="2020-10-08T17:11:42.562" v="204" actId="207"/>
          <ac:spMkLst>
            <pc:docMk/>
            <pc:sldMk cId="4088571346" sldId="391"/>
            <ac:spMk id="4" creationId="{00000000-0000-0000-0000-000000000000}"/>
          </ac:spMkLst>
        </pc:spChg>
        <pc:spChg chg="mod">
          <ac:chgData name="Andrea Lum" userId="89002afe-ac3a-4767-b9c9-147d574dba1b" providerId="ADAL" clId="{76E3B378-21C3-44C2-A32C-AF866008AAFF}" dt="2020-10-08T17:11:46.996" v="206" actId="12"/>
          <ac:spMkLst>
            <pc:docMk/>
            <pc:sldMk cId="4088571346" sldId="391"/>
            <ac:spMk id="6" creationId="{00000000-0000-0000-0000-000000000000}"/>
          </ac:spMkLst>
        </pc:spChg>
      </pc:sldChg>
      <pc:sldChg chg="delSp add mod">
        <pc:chgData name="Andrea Lum" userId="89002afe-ac3a-4767-b9c9-147d574dba1b" providerId="ADAL" clId="{76E3B378-21C3-44C2-A32C-AF866008AAFF}" dt="2020-10-08T17:54:31.014" v="697" actId="478"/>
        <pc:sldMkLst>
          <pc:docMk/>
          <pc:sldMk cId="1358012713" sldId="402"/>
        </pc:sldMkLst>
        <pc:cxnChg chg="del">
          <ac:chgData name="Andrea Lum" userId="89002afe-ac3a-4767-b9c9-147d574dba1b" providerId="ADAL" clId="{76E3B378-21C3-44C2-A32C-AF866008AAFF}" dt="2020-10-08T17:54:31.014" v="697" actId="478"/>
          <ac:cxnSpMkLst>
            <pc:docMk/>
            <pc:sldMk cId="1358012713" sldId="402"/>
            <ac:cxnSpMk id="14" creationId="{00000000-0000-0000-0000-000000000000}"/>
          </ac:cxnSpMkLst>
        </pc:cxnChg>
      </pc:sldChg>
      <pc:sldChg chg="modSp add mod">
        <pc:chgData name="Andrea Lum" userId="89002afe-ac3a-4767-b9c9-147d574dba1b" providerId="ADAL" clId="{76E3B378-21C3-44C2-A32C-AF866008AAFF}" dt="2020-10-08T17:00:28.906" v="170" actId="207"/>
        <pc:sldMkLst>
          <pc:docMk/>
          <pc:sldMk cId="2276182252" sldId="1040"/>
        </pc:sldMkLst>
        <pc:spChg chg="mod">
          <ac:chgData name="Andrea Lum" userId="89002afe-ac3a-4767-b9c9-147d574dba1b" providerId="ADAL" clId="{76E3B378-21C3-44C2-A32C-AF866008AAFF}" dt="2020-10-08T17:00:28.906" v="170" actId="207"/>
          <ac:spMkLst>
            <pc:docMk/>
            <pc:sldMk cId="2276182252" sldId="1040"/>
            <ac:spMk id="2" creationId="{00000000-0000-0000-0000-000000000000}"/>
          </ac:spMkLst>
        </pc:spChg>
      </pc:sldChg>
      <pc:sldChg chg="modSp add mod">
        <pc:chgData name="Andrea Lum" userId="89002afe-ac3a-4767-b9c9-147d574dba1b" providerId="ADAL" clId="{76E3B378-21C3-44C2-A32C-AF866008AAFF}" dt="2020-10-08T16:51:48.160" v="53" actId="207"/>
        <pc:sldMkLst>
          <pc:docMk/>
          <pc:sldMk cId="3129396032" sldId="1172"/>
        </pc:sldMkLst>
        <pc:spChg chg="mod">
          <ac:chgData name="Andrea Lum" userId="89002afe-ac3a-4767-b9c9-147d574dba1b" providerId="ADAL" clId="{76E3B378-21C3-44C2-A32C-AF866008AAFF}" dt="2020-10-08T16:50:18.082" v="41" actId="207"/>
          <ac:spMkLst>
            <pc:docMk/>
            <pc:sldMk cId="3129396032" sldId="1172"/>
            <ac:spMk id="5" creationId="{483534AC-B82A-47D7-BA19-A917DD10A65A}"/>
          </ac:spMkLst>
        </pc:spChg>
        <pc:spChg chg="mod">
          <ac:chgData name="Andrea Lum" userId="89002afe-ac3a-4767-b9c9-147d574dba1b" providerId="ADAL" clId="{76E3B378-21C3-44C2-A32C-AF866008AAFF}" dt="2020-10-08T16:51:48.160" v="53" actId="207"/>
          <ac:spMkLst>
            <pc:docMk/>
            <pc:sldMk cId="3129396032" sldId="1172"/>
            <ac:spMk id="6" creationId="{30E697CE-1413-4B46-AC45-F222A22E0338}"/>
          </ac:spMkLst>
        </pc:spChg>
        <pc:spChg chg="mod">
          <ac:chgData name="Andrea Lum" userId="89002afe-ac3a-4767-b9c9-147d574dba1b" providerId="ADAL" clId="{76E3B378-21C3-44C2-A32C-AF866008AAFF}" dt="2020-10-08T16:51:48.160" v="53" actId="207"/>
          <ac:spMkLst>
            <pc:docMk/>
            <pc:sldMk cId="3129396032" sldId="1172"/>
            <ac:spMk id="8" creationId="{C1166E94-CDE9-47C5-B021-A752AC91CF2F}"/>
          </ac:spMkLst>
        </pc:spChg>
        <pc:picChg chg="mod">
          <ac:chgData name="Andrea Lum" userId="89002afe-ac3a-4767-b9c9-147d574dba1b" providerId="ADAL" clId="{76E3B378-21C3-44C2-A32C-AF866008AAFF}" dt="2020-10-08T16:50:46.501" v="44"/>
          <ac:picMkLst>
            <pc:docMk/>
            <pc:sldMk cId="3129396032" sldId="1172"/>
            <ac:picMk id="18" creationId="{CB6811D8-2C0A-4E3E-AFFF-166D57E70633}"/>
          </ac:picMkLst>
        </pc:picChg>
      </pc:sldChg>
      <pc:sldChg chg="modSp add">
        <pc:chgData name="Andrea Lum" userId="89002afe-ac3a-4767-b9c9-147d574dba1b" providerId="ADAL" clId="{76E3B378-21C3-44C2-A32C-AF866008AAFF}" dt="2020-10-08T16:51:31.359" v="51" actId="207"/>
        <pc:sldMkLst>
          <pc:docMk/>
          <pc:sldMk cId="937948121" sldId="1709"/>
        </pc:sldMkLst>
        <pc:graphicFrameChg chg="mod">
          <ac:chgData name="Andrea Lum" userId="89002afe-ac3a-4767-b9c9-147d574dba1b" providerId="ADAL" clId="{76E3B378-21C3-44C2-A32C-AF866008AAFF}" dt="2020-10-08T16:51:31.359" v="51" actId="207"/>
          <ac:graphicFrameMkLst>
            <pc:docMk/>
            <pc:sldMk cId="937948121" sldId="1709"/>
            <ac:graphicFrameMk id="2" creationId="{C55B2D61-5442-40A6-B7A0-AF01C47752B2}"/>
          </ac:graphicFrameMkLst>
        </pc:graphicFrameChg>
        <pc:picChg chg="mod">
          <ac:chgData name="Andrea Lum" userId="89002afe-ac3a-4767-b9c9-147d574dba1b" providerId="ADAL" clId="{76E3B378-21C3-44C2-A32C-AF866008AAFF}" dt="2020-10-08T16:50:56.025" v="45"/>
          <ac:picMkLst>
            <pc:docMk/>
            <pc:sldMk cId="937948121" sldId="1709"/>
            <ac:picMk id="7" creationId="{BEB0EBBD-B624-44B4-BC74-BC950ADB57B5}"/>
          </ac:picMkLst>
        </pc:picChg>
      </pc:sldChg>
      <pc:sldChg chg="modSp add mod">
        <pc:chgData name="Andrea Lum" userId="89002afe-ac3a-4767-b9c9-147d574dba1b" providerId="ADAL" clId="{76E3B378-21C3-44C2-A32C-AF866008AAFF}" dt="2020-10-08T17:45:25.757" v="436" actId="207"/>
        <pc:sldMkLst>
          <pc:docMk/>
          <pc:sldMk cId="3987226388" sldId="1822"/>
        </pc:sldMkLst>
        <pc:spChg chg="mod">
          <ac:chgData name="Andrea Lum" userId="89002afe-ac3a-4767-b9c9-147d574dba1b" providerId="ADAL" clId="{76E3B378-21C3-44C2-A32C-AF866008AAFF}" dt="2020-10-08T17:45:25.757" v="436" actId="207"/>
          <ac:spMkLst>
            <pc:docMk/>
            <pc:sldMk cId="3987226388" sldId="1822"/>
            <ac:spMk id="3" creationId="{2764D5B4-538C-43DB-AFB7-079B69217E37}"/>
          </ac:spMkLst>
        </pc:spChg>
        <pc:spChg chg="mod">
          <ac:chgData name="Andrea Lum" userId="89002afe-ac3a-4767-b9c9-147d574dba1b" providerId="ADAL" clId="{76E3B378-21C3-44C2-A32C-AF866008AAFF}" dt="2020-10-08T16:59:18.914" v="161" actId="207"/>
          <ac:spMkLst>
            <pc:docMk/>
            <pc:sldMk cId="3987226388" sldId="1822"/>
            <ac:spMk id="22" creationId="{AF96D276-5C62-4C87-91C6-3F068F513780}"/>
          </ac:spMkLst>
        </pc:spChg>
        <pc:spChg chg="mod">
          <ac:chgData name="Andrea Lum" userId="89002afe-ac3a-4767-b9c9-147d574dba1b" providerId="ADAL" clId="{76E3B378-21C3-44C2-A32C-AF866008AAFF}" dt="2020-10-08T16:59:15.557" v="160" actId="207"/>
          <ac:spMkLst>
            <pc:docMk/>
            <pc:sldMk cId="3987226388" sldId="1822"/>
            <ac:spMk id="23" creationId="{30A4A0D3-B458-4103-AFFA-CB8F2F042798}"/>
          </ac:spMkLst>
        </pc:spChg>
      </pc:sldChg>
      <pc:sldChg chg="addSp delSp modSp add mod">
        <pc:chgData name="Andrea Lum" userId="89002afe-ac3a-4767-b9c9-147d574dba1b" providerId="ADAL" clId="{76E3B378-21C3-44C2-A32C-AF866008AAFF}" dt="2020-10-08T17:42:54.192" v="417"/>
        <pc:sldMkLst>
          <pc:docMk/>
          <pc:sldMk cId="2839785191" sldId="1823"/>
        </pc:sldMkLst>
        <pc:spChg chg="mod">
          <ac:chgData name="Andrea Lum" userId="89002afe-ac3a-4767-b9c9-147d574dba1b" providerId="ADAL" clId="{76E3B378-21C3-44C2-A32C-AF866008AAFF}" dt="2020-10-08T17:10:41.890" v="199" actId="207"/>
          <ac:spMkLst>
            <pc:docMk/>
            <pc:sldMk cId="2839785191" sldId="1823"/>
            <ac:spMk id="2" creationId="{00000000-0000-0000-0000-000000000000}"/>
          </ac:spMkLst>
        </pc:spChg>
        <pc:spChg chg="mod">
          <ac:chgData name="Andrea Lum" userId="89002afe-ac3a-4767-b9c9-147d574dba1b" providerId="ADAL" clId="{76E3B378-21C3-44C2-A32C-AF866008AAFF}" dt="2020-10-08T17:42:30.437" v="416" actId="1076"/>
          <ac:spMkLst>
            <pc:docMk/>
            <pc:sldMk cId="2839785191" sldId="1823"/>
            <ac:spMk id="4" creationId="{25AC0320-5A57-41F9-B55F-38C9087CED2C}"/>
          </ac:spMkLst>
        </pc:spChg>
        <pc:spChg chg="mod">
          <ac:chgData name="Andrea Lum" userId="89002afe-ac3a-4767-b9c9-147d574dba1b" providerId="ADAL" clId="{76E3B378-21C3-44C2-A32C-AF866008AAFF}" dt="2020-10-08T17:42:22.094" v="412" actId="207"/>
          <ac:spMkLst>
            <pc:docMk/>
            <pc:sldMk cId="2839785191" sldId="1823"/>
            <ac:spMk id="11" creationId="{8DA2501B-6795-4698-91A3-2D81046E27C0}"/>
          </ac:spMkLst>
        </pc:spChg>
        <pc:spChg chg="mod">
          <ac:chgData name="Andrea Lum" userId="89002afe-ac3a-4767-b9c9-147d574dba1b" providerId="ADAL" clId="{76E3B378-21C3-44C2-A32C-AF866008AAFF}" dt="2020-10-08T17:42:22.094" v="412" actId="207"/>
          <ac:spMkLst>
            <pc:docMk/>
            <pc:sldMk cId="2839785191" sldId="1823"/>
            <ac:spMk id="28" creationId="{00000000-0000-0000-0000-000000000000}"/>
          </ac:spMkLst>
        </pc:spChg>
        <pc:spChg chg="mod">
          <ac:chgData name="Andrea Lum" userId="89002afe-ac3a-4767-b9c9-147d574dba1b" providerId="ADAL" clId="{76E3B378-21C3-44C2-A32C-AF866008AAFF}" dt="2020-10-08T17:42:22.094" v="412" actId="207"/>
          <ac:spMkLst>
            <pc:docMk/>
            <pc:sldMk cId="2839785191" sldId="1823"/>
            <ac:spMk id="29" creationId="{00000000-0000-0000-0000-000000000000}"/>
          </ac:spMkLst>
        </pc:spChg>
        <pc:spChg chg="del">
          <ac:chgData name="Andrea Lum" userId="89002afe-ac3a-4767-b9c9-147d574dba1b" providerId="ADAL" clId="{76E3B378-21C3-44C2-A32C-AF866008AAFF}" dt="2020-10-08T17:41:04.421" v="320" actId="478"/>
          <ac:spMkLst>
            <pc:docMk/>
            <pc:sldMk cId="2839785191" sldId="1823"/>
            <ac:spMk id="37" creationId="{00000000-0000-0000-0000-000000000000}"/>
          </ac:spMkLst>
        </pc:spChg>
        <pc:spChg chg="del">
          <ac:chgData name="Andrea Lum" userId="89002afe-ac3a-4767-b9c9-147d574dba1b" providerId="ADAL" clId="{76E3B378-21C3-44C2-A32C-AF866008AAFF}" dt="2020-10-08T17:40:00.916" v="310" actId="478"/>
          <ac:spMkLst>
            <pc:docMk/>
            <pc:sldMk cId="2839785191" sldId="1823"/>
            <ac:spMk id="38" creationId="{AED391B0-56EA-4527-8AF7-BA80E7519B10}"/>
          </ac:spMkLst>
        </pc:spChg>
        <pc:spChg chg="del">
          <ac:chgData name="Andrea Lum" userId="89002afe-ac3a-4767-b9c9-147d574dba1b" providerId="ADAL" clId="{76E3B378-21C3-44C2-A32C-AF866008AAFF}" dt="2020-10-08T17:39:59.539" v="309" actId="478"/>
          <ac:spMkLst>
            <pc:docMk/>
            <pc:sldMk cId="2839785191" sldId="1823"/>
            <ac:spMk id="39" creationId="{0253A8D9-F61F-4167-ABEC-2E503BDFD5AA}"/>
          </ac:spMkLst>
        </pc:spChg>
        <pc:spChg chg="del">
          <ac:chgData name="Andrea Lum" userId="89002afe-ac3a-4767-b9c9-147d574dba1b" providerId="ADAL" clId="{76E3B378-21C3-44C2-A32C-AF866008AAFF}" dt="2020-10-08T17:39:58.307" v="308" actId="478"/>
          <ac:spMkLst>
            <pc:docMk/>
            <pc:sldMk cId="2839785191" sldId="1823"/>
            <ac:spMk id="41" creationId="{632852F3-6C8C-4A92-9F1B-9FE5C8CEE8B7}"/>
          </ac:spMkLst>
        </pc:spChg>
        <pc:picChg chg="add del mod">
          <ac:chgData name="Andrea Lum" userId="89002afe-ac3a-4767-b9c9-147d574dba1b" providerId="ADAL" clId="{76E3B378-21C3-44C2-A32C-AF866008AAFF}" dt="2020-10-08T17:41:03.634" v="319" actId="478"/>
          <ac:picMkLst>
            <pc:docMk/>
            <pc:sldMk cId="2839785191" sldId="1823"/>
            <ac:picMk id="5" creationId="{B5476F44-DE37-4B0A-84FD-8A18ADCC2F3B}"/>
          </ac:picMkLst>
        </pc:picChg>
        <pc:picChg chg="add mod">
          <ac:chgData name="Andrea Lum" userId="89002afe-ac3a-4767-b9c9-147d574dba1b" providerId="ADAL" clId="{76E3B378-21C3-44C2-A32C-AF866008AAFF}" dt="2020-10-08T17:41:45.228" v="334" actId="1076"/>
          <ac:picMkLst>
            <pc:docMk/>
            <pc:sldMk cId="2839785191" sldId="1823"/>
            <ac:picMk id="6" creationId="{536671E0-1A12-4354-8C5D-CBD483AD7FDB}"/>
          </ac:picMkLst>
        </pc:picChg>
        <pc:picChg chg="add mod">
          <ac:chgData name="Andrea Lum" userId="89002afe-ac3a-4767-b9c9-147d574dba1b" providerId="ADAL" clId="{76E3B378-21C3-44C2-A32C-AF866008AAFF}" dt="2020-10-08T17:41:35.286" v="331" actId="14100"/>
          <ac:picMkLst>
            <pc:docMk/>
            <pc:sldMk cId="2839785191" sldId="1823"/>
            <ac:picMk id="7" creationId="{DBCE4168-5F47-4C7F-AD87-79F1FB46423A}"/>
          </ac:picMkLst>
        </pc:picChg>
        <pc:picChg chg="mod">
          <ac:chgData name="Andrea Lum" userId="89002afe-ac3a-4767-b9c9-147d574dba1b" providerId="ADAL" clId="{76E3B378-21C3-44C2-A32C-AF866008AAFF}" dt="2020-10-08T17:41:57.338" v="337" actId="1076"/>
          <ac:picMkLst>
            <pc:docMk/>
            <pc:sldMk cId="2839785191" sldId="1823"/>
            <ac:picMk id="8" creationId="{C7A5D88C-E053-47B4-99C5-BA64F26B0D9E}"/>
          </ac:picMkLst>
        </pc:picChg>
        <pc:picChg chg="mod">
          <ac:chgData name="Andrea Lum" userId="89002afe-ac3a-4767-b9c9-147d574dba1b" providerId="ADAL" clId="{76E3B378-21C3-44C2-A32C-AF866008AAFF}" dt="2020-10-08T17:41:29.529" v="328" actId="1076"/>
          <ac:picMkLst>
            <pc:docMk/>
            <pc:sldMk cId="2839785191" sldId="1823"/>
            <ac:picMk id="10" creationId="{54526E44-0D60-49C9-9D46-616DE7D354DD}"/>
          </ac:picMkLst>
        </pc:picChg>
        <pc:picChg chg="del">
          <ac:chgData name="Andrea Lum" userId="89002afe-ac3a-4767-b9c9-147d574dba1b" providerId="ADAL" clId="{76E3B378-21C3-44C2-A32C-AF866008AAFF}" dt="2020-10-08T17:39:49.837" v="307" actId="478"/>
          <ac:picMkLst>
            <pc:docMk/>
            <pc:sldMk cId="2839785191" sldId="1823"/>
            <ac:picMk id="21" creationId="{22CC857D-9C2E-4E1B-8E0F-68BC883B465F}"/>
          </ac:picMkLst>
        </pc:picChg>
        <pc:picChg chg="mod">
          <ac:chgData name="Andrea Lum" userId="89002afe-ac3a-4767-b9c9-147d574dba1b" providerId="ADAL" clId="{76E3B378-21C3-44C2-A32C-AF866008AAFF}" dt="2020-10-08T17:42:54.192" v="417"/>
          <ac:picMkLst>
            <pc:docMk/>
            <pc:sldMk cId="2839785191" sldId="1823"/>
            <ac:picMk id="27" creationId="{00000000-0000-0000-0000-000000000000}"/>
          </ac:picMkLst>
        </pc:picChg>
      </pc:sldChg>
      <pc:sldChg chg="modSp add mod">
        <pc:chgData name="Andrea Lum" userId="89002afe-ac3a-4767-b9c9-147d574dba1b" providerId="ADAL" clId="{76E3B378-21C3-44C2-A32C-AF866008AAFF}" dt="2020-10-08T17:45:58.418" v="457" actId="1076"/>
        <pc:sldMkLst>
          <pc:docMk/>
          <pc:sldMk cId="2752700106" sldId="1824"/>
        </pc:sldMkLst>
        <pc:spChg chg="mod">
          <ac:chgData name="Andrea Lum" userId="89002afe-ac3a-4767-b9c9-147d574dba1b" providerId="ADAL" clId="{76E3B378-21C3-44C2-A32C-AF866008AAFF}" dt="2020-10-08T17:45:45.518" v="438" actId="207"/>
          <ac:spMkLst>
            <pc:docMk/>
            <pc:sldMk cId="2752700106" sldId="1824"/>
            <ac:spMk id="14" creationId="{588E801F-E99F-44B2-8748-10764B7A1801}"/>
          </ac:spMkLst>
        </pc:spChg>
        <pc:spChg chg="mod">
          <ac:chgData name="Andrea Lum" userId="89002afe-ac3a-4767-b9c9-147d574dba1b" providerId="ADAL" clId="{76E3B378-21C3-44C2-A32C-AF866008AAFF}" dt="2020-10-08T17:45:58.418" v="457" actId="1076"/>
          <ac:spMkLst>
            <pc:docMk/>
            <pc:sldMk cId="2752700106" sldId="1824"/>
            <ac:spMk id="16" creationId="{70264EC0-6B3A-4257-B401-8256B1DB39DD}"/>
          </ac:spMkLst>
        </pc:spChg>
        <pc:spChg chg="mod">
          <ac:chgData name="Andrea Lum" userId="89002afe-ac3a-4767-b9c9-147d574dba1b" providerId="ADAL" clId="{76E3B378-21C3-44C2-A32C-AF866008AAFF}" dt="2020-10-08T17:11:58.544" v="207" actId="14100"/>
          <ac:spMkLst>
            <pc:docMk/>
            <pc:sldMk cId="2752700106" sldId="1824"/>
            <ac:spMk id="21" creationId="{76952DB0-758A-4402-9A7C-6D93F90CF939}"/>
          </ac:spMkLst>
        </pc:spChg>
      </pc:sldChg>
      <pc:sldChg chg="modSp add mod">
        <pc:chgData name="Andrea Lum" userId="89002afe-ac3a-4767-b9c9-147d574dba1b" providerId="ADAL" clId="{76E3B378-21C3-44C2-A32C-AF866008AAFF}" dt="2020-10-08T17:46:16.167" v="484" actId="1036"/>
        <pc:sldMkLst>
          <pc:docMk/>
          <pc:sldMk cId="438255978" sldId="1825"/>
        </pc:sldMkLst>
        <pc:spChg chg="mod">
          <ac:chgData name="Andrea Lum" userId="89002afe-ac3a-4767-b9c9-147d574dba1b" providerId="ADAL" clId="{76E3B378-21C3-44C2-A32C-AF866008AAFF}" dt="2020-10-08T17:12:42.718" v="211" actId="207"/>
          <ac:spMkLst>
            <pc:docMk/>
            <pc:sldMk cId="438255978" sldId="1825"/>
            <ac:spMk id="2" creationId="{00000000-0000-0000-0000-000000000000}"/>
          </ac:spMkLst>
        </pc:spChg>
        <pc:spChg chg="mod">
          <ac:chgData name="Andrea Lum" userId="89002afe-ac3a-4767-b9c9-147d574dba1b" providerId="ADAL" clId="{76E3B378-21C3-44C2-A32C-AF866008AAFF}" dt="2020-10-08T17:46:16.167" v="484" actId="1036"/>
          <ac:spMkLst>
            <pc:docMk/>
            <pc:sldMk cId="438255978" sldId="1825"/>
            <ac:spMk id="25" creationId="{813EC6FB-70C9-40A0-B794-495F2A4DA546}"/>
          </ac:spMkLst>
        </pc:spChg>
        <pc:spChg chg="mod">
          <ac:chgData name="Andrea Lum" userId="89002afe-ac3a-4767-b9c9-147d574dba1b" providerId="ADAL" clId="{76E3B378-21C3-44C2-A32C-AF866008AAFF}" dt="2020-10-08T17:46:16.167" v="484" actId="1036"/>
          <ac:spMkLst>
            <pc:docMk/>
            <pc:sldMk cId="438255978" sldId="1825"/>
            <ac:spMk id="26" creationId="{AF6BC606-5055-4647-9517-7F45A9A70807}"/>
          </ac:spMkLst>
        </pc:spChg>
        <pc:spChg chg="mod">
          <ac:chgData name="Andrea Lum" userId="89002afe-ac3a-4767-b9c9-147d574dba1b" providerId="ADAL" clId="{76E3B378-21C3-44C2-A32C-AF866008AAFF}" dt="2020-10-08T17:46:16.167" v="484" actId="1036"/>
          <ac:spMkLst>
            <pc:docMk/>
            <pc:sldMk cId="438255978" sldId="1825"/>
            <ac:spMk id="29" creationId="{F488B6E0-BC4B-409F-8E3D-2C9D91859272}"/>
          </ac:spMkLst>
        </pc:spChg>
        <pc:spChg chg="mod">
          <ac:chgData name="Andrea Lum" userId="89002afe-ac3a-4767-b9c9-147d574dba1b" providerId="ADAL" clId="{76E3B378-21C3-44C2-A32C-AF866008AAFF}" dt="2020-10-08T17:46:16.167" v="484" actId="1036"/>
          <ac:spMkLst>
            <pc:docMk/>
            <pc:sldMk cId="438255978" sldId="1825"/>
            <ac:spMk id="30" creationId="{516BA0F6-9A35-4BDC-8DE5-CE03E195098C}"/>
          </ac:spMkLst>
        </pc:spChg>
        <pc:spChg chg="mod">
          <ac:chgData name="Andrea Lum" userId="89002afe-ac3a-4767-b9c9-147d574dba1b" providerId="ADAL" clId="{76E3B378-21C3-44C2-A32C-AF866008AAFF}" dt="2020-10-08T17:12:54.128" v="213" actId="207"/>
          <ac:spMkLst>
            <pc:docMk/>
            <pc:sldMk cId="438255978" sldId="1825"/>
            <ac:spMk id="34" creationId="{00000000-0000-0000-0000-000000000000}"/>
          </ac:spMkLst>
        </pc:spChg>
        <pc:spChg chg="mod">
          <ac:chgData name="Andrea Lum" userId="89002afe-ac3a-4767-b9c9-147d574dba1b" providerId="ADAL" clId="{76E3B378-21C3-44C2-A32C-AF866008AAFF}" dt="2020-10-08T17:12:54.128" v="213" actId="207"/>
          <ac:spMkLst>
            <pc:docMk/>
            <pc:sldMk cId="438255978" sldId="1825"/>
            <ac:spMk id="36" creationId="{00000000-0000-0000-0000-000000000000}"/>
          </ac:spMkLst>
        </pc:spChg>
        <pc:spChg chg="mod">
          <ac:chgData name="Andrea Lum" userId="89002afe-ac3a-4767-b9c9-147d574dba1b" providerId="ADAL" clId="{76E3B378-21C3-44C2-A32C-AF866008AAFF}" dt="2020-10-08T17:12:54.128" v="213" actId="207"/>
          <ac:spMkLst>
            <pc:docMk/>
            <pc:sldMk cId="438255978" sldId="1825"/>
            <ac:spMk id="37" creationId="{00000000-0000-0000-0000-000000000000}"/>
          </ac:spMkLst>
        </pc:spChg>
        <pc:spChg chg="mod">
          <ac:chgData name="Andrea Lum" userId="89002afe-ac3a-4767-b9c9-147d574dba1b" providerId="ADAL" clId="{76E3B378-21C3-44C2-A32C-AF866008AAFF}" dt="2020-10-08T17:46:16.167" v="484" actId="1036"/>
          <ac:spMkLst>
            <pc:docMk/>
            <pc:sldMk cId="438255978" sldId="1825"/>
            <ac:spMk id="40" creationId="{763C55E0-37C7-46D0-A30B-D06B53F7EFB3}"/>
          </ac:spMkLst>
        </pc:spChg>
        <pc:spChg chg="mod">
          <ac:chgData name="Andrea Lum" userId="89002afe-ac3a-4767-b9c9-147d574dba1b" providerId="ADAL" clId="{76E3B378-21C3-44C2-A32C-AF866008AAFF}" dt="2020-10-08T17:46:16.167" v="484" actId="1036"/>
          <ac:spMkLst>
            <pc:docMk/>
            <pc:sldMk cId="438255978" sldId="1825"/>
            <ac:spMk id="41" creationId="{371D46A9-451B-4FE7-951B-C2ACB88F8AD8}"/>
          </ac:spMkLst>
        </pc:spChg>
        <pc:spChg chg="mod">
          <ac:chgData name="Andrea Lum" userId="89002afe-ac3a-4767-b9c9-147d574dba1b" providerId="ADAL" clId="{76E3B378-21C3-44C2-A32C-AF866008AAFF}" dt="2020-10-08T17:46:16.167" v="484" actId="1036"/>
          <ac:spMkLst>
            <pc:docMk/>
            <pc:sldMk cId="438255978" sldId="1825"/>
            <ac:spMk id="43" creationId="{BB028BC5-6C04-420F-82D6-915EA31CD7E5}"/>
          </ac:spMkLst>
        </pc:spChg>
        <pc:spChg chg="mod">
          <ac:chgData name="Andrea Lum" userId="89002afe-ac3a-4767-b9c9-147d574dba1b" providerId="ADAL" clId="{76E3B378-21C3-44C2-A32C-AF866008AAFF}" dt="2020-10-08T17:46:16.167" v="484" actId="1036"/>
          <ac:spMkLst>
            <pc:docMk/>
            <pc:sldMk cId="438255978" sldId="1825"/>
            <ac:spMk id="44" creationId="{A49884A2-1712-4C7D-A4B6-69564DB80700}"/>
          </ac:spMkLst>
        </pc:spChg>
        <pc:spChg chg="mod">
          <ac:chgData name="Andrea Lum" userId="89002afe-ac3a-4767-b9c9-147d574dba1b" providerId="ADAL" clId="{76E3B378-21C3-44C2-A32C-AF866008AAFF}" dt="2020-10-08T17:46:16.167" v="484" actId="1036"/>
          <ac:spMkLst>
            <pc:docMk/>
            <pc:sldMk cId="438255978" sldId="1825"/>
            <ac:spMk id="49" creationId="{F8BED35C-442C-4B53-821D-25690AAA90DE}"/>
          </ac:spMkLst>
        </pc:spChg>
        <pc:spChg chg="mod">
          <ac:chgData name="Andrea Lum" userId="89002afe-ac3a-4767-b9c9-147d574dba1b" providerId="ADAL" clId="{76E3B378-21C3-44C2-A32C-AF866008AAFF}" dt="2020-10-08T17:46:16.167" v="484" actId="1036"/>
          <ac:spMkLst>
            <pc:docMk/>
            <pc:sldMk cId="438255978" sldId="1825"/>
            <ac:spMk id="51" creationId="{21AFAA32-65C8-4497-B2F9-AF8BBB46F05F}"/>
          </ac:spMkLst>
        </pc:spChg>
        <pc:picChg chg="mod">
          <ac:chgData name="Andrea Lum" userId="89002afe-ac3a-4767-b9c9-147d574dba1b" providerId="ADAL" clId="{76E3B378-21C3-44C2-A32C-AF866008AAFF}" dt="2020-10-08T17:13:11.534" v="214"/>
          <ac:picMkLst>
            <pc:docMk/>
            <pc:sldMk cId="438255978" sldId="1825"/>
            <ac:picMk id="24" creationId="{ECD00B17-AEC4-48A5-AB31-D08BEFEC3376}"/>
          </ac:picMkLst>
        </pc:picChg>
      </pc:sldChg>
      <pc:sldChg chg="addSp delSp modSp add mod modAnim">
        <pc:chgData name="Andrea Lum" userId="89002afe-ac3a-4767-b9c9-147d574dba1b" providerId="ADAL" clId="{76E3B378-21C3-44C2-A32C-AF866008AAFF}" dt="2020-10-08T18:00:52.641" v="774"/>
        <pc:sldMkLst>
          <pc:docMk/>
          <pc:sldMk cId="2686705388" sldId="1826"/>
        </pc:sldMkLst>
        <pc:spChg chg="add mod">
          <ac:chgData name="Andrea Lum" userId="89002afe-ac3a-4767-b9c9-147d574dba1b" providerId="ADAL" clId="{76E3B378-21C3-44C2-A32C-AF866008AAFF}" dt="2020-10-08T17:52:47.353" v="695" actId="1076"/>
          <ac:spMkLst>
            <pc:docMk/>
            <pc:sldMk cId="2686705388" sldId="1826"/>
            <ac:spMk id="3" creationId="{6092C4F5-DB83-49B6-AE98-3F0BD9AAE18D}"/>
          </ac:spMkLst>
        </pc:spChg>
        <pc:spChg chg="mod">
          <ac:chgData name="Andrea Lum" userId="89002afe-ac3a-4767-b9c9-147d574dba1b" providerId="ADAL" clId="{76E3B378-21C3-44C2-A32C-AF866008AAFF}" dt="2020-10-08T17:59:56.165" v="768" actId="1076"/>
          <ac:spMkLst>
            <pc:docMk/>
            <pc:sldMk cId="2686705388" sldId="1826"/>
            <ac:spMk id="4" creationId="{E660193F-0153-4F9E-BB58-48A9EA6B60FA}"/>
          </ac:spMkLst>
        </pc:spChg>
        <pc:spChg chg="del">
          <ac:chgData name="Andrea Lum" userId="89002afe-ac3a-4767-b9c9-147d574dba1b" providerId="ADAL" clId="{76E3B378-21C3-44C2-A32C-AF866008AAFF}" dt="2020-10-08T17:47:05.118" v="508" actId="478"/>
          <ac:spMkLst>
            <pc:docMk/>
            <pc:sldMk cId="2686705388" sldId="1826"/>
            <ac:spMk id="7" creationId="{F30386C7-FA67-439D-97A3-EC253B57188D}"/>
          </ac:spMkLst>
        </pc:spChg>
        <pc:spChg chg="del">
          <ac:chgData name="Andrea Lum" userId="89002afe-ac3a-4767-b9c9-147d574dba1b" providerId="ADAL" clId="{76E3B378-21C3-44C2-A32C-AF866008AAFF}" dt="2020-10-08T17:46:44.459" v="503" actId="478"/>
          <ac:spMkLst>
            <pc:docMk/>
            <pc:sldMk cId="2686705388" sldId="1826"/>
            <ac:spMk id="8" creationId="{D836004E-5BBE-4C58-A20B-B23B0C2285D5}"/>
          </ac:spMkLst>
        </pc:spChg>
        <pc:spChg chg="add mod">
          <ac:chgData name="Andrea Lum" userId="89002afe-ac3a-4767-b9c9-147d574dba1b" providerId="ADAL" clId="{76E3B378-21C3-44C2-A32C-AF866008AAFF}" dt="2020-10-08T17:52:47.353" v="695" actId="1076"/>
          <ac:spMkLst>
            <pc:docMk/>
            <pc:sldMk cId="2686705388" sldId="1826"/>
            <ac:spMk id="9" creationId="{509FC50B-2DDF-4B5D-9F4D-A9857FE3146C}"/>
          </ac:spMkLst>
        </pc:spChg>
        <pc:spChg chg="add mod">
          <ac:chgData name="Andrea Lum" userId="89002afe-ac3a-4767-b9c9-147d574dba1b" providerId="ADAL" clId="{76E3B378-21C3-44C2-A32C-AF866008AAFF}" dt="2020-10-08T17:52:47.353" v="695" actId="1076"/>
          <ac:spMkLst>
            <pc:docMk/>
            <pc:sldMk cId="2686705388" sldId="1826"/>
            <ac:spMk id="15" creationId="{E9F97F59-BB1D-4416-94C8-803D3818CC04}"/>
          </ac:spMkLst>
        </pc:spChg>
        <pc:spChg chg="add mod">
          <ac:chgData name="Andrea Lum" userId="89002afe-ac3a-4767-b9c9-147d574dba1b" providerId="ADAL" clId="{76E3B378-21C3-44C2-A32C-AF866008AAFF}" dt="2020-10-08T17:52:47.353" v="695" actId="1076"/>
          <ac:spMkLst>
            <pc:docMk/>
            <pc:sldMk cId="2686705388" sldId="1826"/>
            <ac:spMk id="16" creationId="{BD45E8E9-309C-43E7-8CFC-B4F857E64B31}"/>
          </ac:spMkLst>
        </pc:spChg>
        <pc:spChg chg="del">
          <ac:chgData name="Andrea Lum" userId="89002afe-ac3a-4767-b9c9-147d574dba1b" providerId="ADAL" clId="{76E3B378-21C3-44C2-A32C-AF866008AAFF}" dt="2020-10-08T17:47:04.346" v="507" actId="478"/>
          <ac:spMkLst>
            <pc:docMk/>
            <pc:sldMk cId="2686705388" sldId="1826"/>
            <ac:spMk id="28" creationId="{1E99F091-B506-4651-A8A8-58C87BAB2A95}"/>
          </ac:spMkLst>
        </pc:spChg>
        <pc:spChg chg="del">
          <ac:chgData name="Andrea Lum" userId="89002afe-ac3a-4767-b9c9-147d574dba1b" providerId="ADAL" clId="{76E3B378-21C3-44C2-A32C-AF866008AAFF}" dt="2020-10-08T17:46:42.245" v="501" actId="478"/>
          <ac:spMkLst>
            <pc:docMk/>
            <pc:sldMk cId="2686705388" sldId="1826"/>
            <ac:spMk id="29" creationId="{2CF2A7F2-FB44-42FD-B38D-A1848BDB645A}"/>
          </ac:spMkLst>
        </pc:spChg>
        <pc:spChg chg="mod">
          <ac:chgData name="Andrea Lum" userId="89002afe-ac3a-4767-b9c9-147d574dba1b" providerId="ADAL" clId="{76E3B378-21C3-44C2-A32C-AF866008AAFF}" dt="2020-10-08T17:58:23.944" v="742" actId="1076"/>
          <ac:spMkLst>
            <pc:docMk/>
            <pc:sldMk cId="2686705388" sldId="1826"/>
            <ac:spMk id="30" creationId="{F1A511D6-C850-4E40-BE73-439E20905B5F}"/>
          </ac:spMkLst>
        </pc:spChg>
        <pc:spChg chg="mod">
          <ac:chgData name="Andrea Lum" userId="89002afe-ac3a-4767-b9c9-147d574dba1b" providerId="ADAL" clId="{76E3B378-21C3-44C2-A32C-AF866008AAFF}" dt="2020-10-08T17:46:28.877" v="500" actId="1076"/>
          <ac:spMkLst>
            <pc:docMk/>
            <pc:sldMk cId="2686705388" sldId="1826"/>
            <ac:spMk id="31" creationId="{6213D09D-9A07-4238-9269-4116D433713E}"/>
          </ac:spMkLst>
        </pc:spChg>
        <pc:picChg chg="add mod">
          <ac:chgData name="Andrea Lum" userId="89002afe-ac3a-4767-b9c9-147d574dba1b" providerId="ADAL" clId="{76E3B378-21C3-44C2-A32C-AF866008AAFF}" dt="2020-10-08T17:52:30.634" v="691" actId="1037"/>
          <ac:picMkLst>
            <pc:docMk/>
            <pc:sldMk cId="2686705388" sldId="1826"/>
            <ac:picMk id="5" creationId="{DDF75D56-94E4-466F-838A-572473A23017}"/>
          </ac:picMkLst>
        </pc:picChg>
        <pc:picChg chg="del">
          <ac:chgData name="Andrea Lum" userId="89002afe-ac3a-4767-b9c9-147d574dba1b" providerId="ADAL" clId="{76E3B378-21C3-44C2-A32C-AF866008AAFF}" dt="2020-10-08T17:46:43.129" v="502" actId="478"/>
          <ac:picMkLst>
            <pc:docMk/>
            <pc:sldMk cId="2686705388" sldId="1826"/>
            <ac:picMk id="10" creationId="{4AC9B06B-DD56-496C-9E94-AC21925BC80C}"/>
          </ac:picMkLst>
        </pc:picChg>
        <pc:picChg chg="del mod">
          <ac:chgData name="Andrea Lum" userId="89002afe-ac3a-4767-b9c9-147d574dba1b" providerId="ADAL" clId="{76E3B378-21C3-44C2-A32C-AF866008AAFF}" dt="2020-10-08T17:47:50.745" v="562" actId="478"/>
          <ac:picMkLst>
            <pc:docMk/>
            <pc:sldMk cId="2686705388" sldId="1826"/>
            <ac:picMk id="11" creationId="{5A08EB4F-1A21-4435-B1D8-3716B865AB4F}"/>
          </ac:picMkLst>
        </pc:picChg>
        <pc:picChg chg="del">
          <ac:chgData name="Andrea Lum" userId="89002afe-ac3a-4767-b9c9-147d574dba1b" providerId="ADAL" clId="{76E3B378-21C3-44C2-A32C-AF866008AAFF}" dt="2020-10-08T17:47:03.508" v="506" actId="478"/>
          <ac:picMkLst>
            <pc:docMk/>
            <pc:sldMk cId="2686705388" sldId="1826"/>
            <ac:picMk id="12" creationId="{414D174F-B615-42B5-B24F-CAB2AA641ED0}"/>
          </ac:picMkLst>
        </pc:picChg>
        <pc:picChg chg="add mod">
          <ac:chgData name="Andrea Lum" userId="89002afe-ac3a-4767-b9c9-147d574dba1b" providerId="ADAL" clId="{76E3B378-21C3-44C2-A32C-AF866008AAFF}" dt="2020-10-08T17:52:30.634" v="691" actId="1037"/>
          <ac:picMkLst>
            <pc:docMk/>
            <pc:sldMk cId="2686705388" sldId="1826"/>
            <ac:picMk id="35" creationId="{43988151-FB10-4F3B-9F11-8C910DD92D8E}"/>
          </ac:picMkLst>
        </pc:picChg>
        <pc:picChg chg="add del mod">
          <ac:chgData name="Andrea Lum" userId="89002afe-ac3a-4767-b9c9-147d574dba1b" providerId="ADAL" clId="{76E3B378-21C3-44C2-A32C-AF866008AAFF}" dt="2020-10-08T17:58:25.098" v="743" actId="478"/>
          <ac:picMkLst>
            <pc:docMk/>
            <pc:sldMk cId="2686705388" sldId="1826"/>
            <ac:picMk id="37" creationId="{1C417392-E800-4A4F-B26D-FC33CE850B97}"/>
          </ac:picMkLst>
        </pc:picChg>
        <pc:picChg chg="add mod">
          <ac:chgData name="Andrea Lum" userId="89002afe-ac3a-4767-b9c9-147d574dba1b" providerId="ADAL" clId="{76E3B378-21C3-44C2-A32C-AF866008AAFF}" dt="2020-10-08T18:00:31.419" v="773" actId="1076"/>
          <ac:picMkLst>
            <pc:docMk/>
            <pc:sldMk cId="2686705388" sldId="1826"/>
            <ac:picMk id="39" creationId="{DDBE5DFC-B3A9-4ACF-B9FD-1F596B91589B}"/>
          </ac:picMkLst>
        </pc:picChg>
      </pc:sldChg>
      <pc:sldChg chg="modSp add mod">
        <pc:chgData name="Andrea Lum" userId="89002afe-ac3a-4767-b9c9-147d574dba1b" providerId="ADAL" clId="{76E3B378-21C3-44C2-A32C-AF866008AAFF}" dt="2020-10-08T17:38:40.621" v="294" actId="207"/>
        <pc:sldMkLst>
          <pc:docMk/>
          <pc:sldMk cId="3671302202" sldId="1827"/>
        </pc:sldMkLst>
        <pc:spChg chg="mod">
          <ac:chgData name="Andrea Lum" userId="89002afe-ac3a-4767-b9c9-147d574dba1b" providerId="ADAL" clId="{76E3B378-21C3-44C2-A32C-AF866008AAFF}" dt="2020-10-08T17:38:40.621" v="294" actId="207"/>
          <ac:spMkLst>
            <pc:docMk/>
            <pc:sldMk cId="3671302202" sldId="1827"/>
            <ac:spMk id="10" creationId="{65D684DF-3737-4B0C-8196-3158F0062EF1}"/>
          </ac:spMkLst>
        </pc:spChg>
        <pc:picChg chg="mod">
          <ac:chgData name="Andrea Lum" userId="89002afe-ac3a-4767-b9c9-147d574dba1b" providerId="ADAL" clId="{76E3B378-21C3-44C2-A32C-AF866008AAFF}" dt="2020-10-08T17:38:33.651" v="292" actId="1076"/>
          <ac:picMkLst>
            <pc:docMk/>
            <pc:sldMk cId="3671302202" sldId="1827"/>
            <ac:picMk id="9" creationId="{8A0D4FFB-8DB2-458A-8C4A-302C1083EB9F}"/>
          </ac:picMkLst>
        </pc:picChg>
        <pc:cxnChg chg="mod">
          <ac:chgData name="Andrea Lum" userId="89002afe-ac3a-4767-b9c9-147d574dba1b" providerId="ADAL" clId="{76E3B378-21C3-44C2-A32C-AF866008AAFF}" dt="2020-10-08T17:38:27.269" v="290" actId="208"/>
          <ac:cxnSpMkLst>
            <pc:docMk/>
            <pc:sldMk cId="3671302202" sldId="1827"/>
            <ac:cxnSpMk id="12" creationId="{00000000-0000-0000-0000-000000000000}"/>
          </ac:cxnSpMkLst>
        </pc:cxnChg>
      </pc:sldChg>
      <pc:sldChg chg="delSp modSp add mod">
        <pc:chgData name="Andrea Lum" userId="89002afe-ac3a-4767-b9c9-147d574dba1b" providerId="ADAL" clId="{76E3B378-21C3-44C2-A32C-AF866008AAFF}" dt="2020-10-08T16:50:11.576" v="40" actId="1076"/>
        <pc:sldMkLst>
          <pc:docMk/>
          <pc:sldMk cId="3976436203" sldId="1828"/>
        </pc:sldMkLst>
        <pc:spChg chg="mod">
          <ac:chgData name="Andrea Lum" userId="89002afe-ac3a-4767-b9c9-147d574dba1b" providerId="ADAL" clId="{76E3B378-21C3-44C2-A32C-AF866008AAFF}" dt="2020-10-08T16:50:11.576" v="40" actId="1076"/>
          <ac:spMkLst>
            <pc:docMk/>
            <pc:sldMk cId="3976436203" sldId="1828"/>
            <ac:spMk id="8" creationId="{00000000-0000-0000-0000-000000000000}"/>
          </ac:spMkLst>
        </pc:spChg>
        <pc:spChg chg="mod">
          <ac:chgData name="Andrea Lum" userId="89002afe-ac3a-4767-b9c9-147d574dba1b" providerId="ADAL" clId="{76E3B378-21C3-44C2-A32C-AF866008AAFF}" dt="2020-10-08T16:48:48.618" v="24" actId="12"/>
          <ac:spMkLst>
            <pc:docMk/>
            <pc:sldMk cId="3976436203" sldId="1828"/>
            <ac:spMk id="44" creationId="{00000000-0000-0000-0000-000000000000}"/>
          </ac:spMkLst>
        </pc:spChg>
        <pc:picChg chg="del mod">
          <ac:chgData name="Andrea Lum" userId="89002afe-ac3a-4767-b9c9-147d574dba1b" providerId="ADAL" clId="{76E3B378-21C3-44C2-A32C-AF866008AAFF}" dt="2020-10-08T16:49:39.807" v="31" actId="478"/>
          <ac:picMkLst>
            <pc:docMk/>
            <pc:sldMk cId="3976436203" sldId="1828"/>
            <ac:picMk id="9" creationId="{8A0D4FFB-8DB2-458A-8C4A-302C1083EB9F}"/>
          </ac:picMkLst>
        </pc:picChg>
        <pc:cxnChg chg="mod">
          <ac:chgData name="Andrea Lum" userId="89002afe-ac3a-4767-b9c9-147d574dba1b" providerId="ADAL" clId="{76E3B378-21C3-44C2-A32C-AF866008AAFF}" dt="2020-10-08T16:48:02.126" v="21" actId="208"/>
          <ac:cxnSpMkLst>
            <pc:docMk/>
            <pc:sldMk cId="3976436203" sldId="1828"/>
            <ac:cxnSpMk id="12" creationId="{00000000-0000-0000-0000-000000000000}"/>
          </ac:cxnSpMkLst>
        </pc:cxnChg>
      </pc:sldChg>
      <pc:sldChg chg="addSp modSp add del mod">
        <pc:chgData name="Andrea Lum" userId="89002afe-ac3a-4767-b9c9-147d574dba1b" providerId="ADAL" clId="{76E3B378-21C3-44C2-A32C-AF866008AAFF}" dt="2020-10-08T17:55:36.817" v="708" actId="47"/>
        <pc:sldMkLst>
          <pc:docMk/>
          <pc:sldMk cId="2799774971" sldId="1843"/>
        </pc:sldMkLst>
        <pc:picChg chg="add mod modCrop">
          <ac:chgData name="Andrea Lum" userId="89002afe-ac3a-4767-b9c9-147d574dba1b" providerId="ADAL" clId="{76E3B378-21C3-44C2-A32C-AF866008AAFF}" dt="2020-10-08T17:55:22.027" v="705" actId="1076"/>
          <ac:picMkLst>
            <pc:docMk/>
            <pc:sldMk cId="2799774971" sldId="1843"/>
            <ac:picMk id="2" creationId="{BDDEEF55-AD5D-4795-8225-BBE3217F0CC5}"/>
          </ac:picMkLst>
        </pc:picChg>
      </pc:sldChg>
      <pc:sldChg chg="modSp add mod">
        <pc:chgData name="Andrea Lum" userId="89002afe-ac3a-4767-b9c9-147d574dba1b" providerId="ADAL" clId="{76E3B378-21C3-44C2-A32C-AF866008AAFF}" dt="2020-10-08T16:53:38.086" v="68" actId="207"/>
        <pc:sldMkLst>
          <pc:docMk/>
          <pc:sldMk cId="233661426" sldId="1977"/>
        </pc:sldMkLst>
        <pc:spChg chg="mod">
          <ac:chgData name="Andrea Lum" userId="89002afe-ac3a-4767-b9c9-147d574dba1b" providerId="ADAL" clId="{76E3B378-21C3-44C2-A32C-AF866008AAFF}" dt="2020-10-08T16:53:38.086" v="68" actId="207"/>
          <ac:spMkLst>
            <pc:docMk/>
            <pc:sldMk cId="233661426" sldId="1977"/>
            <ac:spMk id="3" creationId="{5372E2D2-860D-43E4-BB33-2A3784CC6677}"/>
          </ac:spMkLst>
        </pc:spChg>
        <pc:spChg chg="mod">
          <ac:chgData name="Andrea Lum" userId="89002afe-ac3a-4767-b9c9-147d574dba1b" providerId="ADAL" clId="{76E3B378-21C3-44C2-A32C-AF866008AAFF}" dt="2020-10-08T16:53:27.536" v="66" actId="12"/>
          <ac:spMkLst>
            <pc:docMk/>
            <pc:sldMk cId="233661426" sldId="1977"/>
            <ac:spMk id="6" creationId="{34B9FF49-472F-4335-AD2E-367B924275B0}"/>
          </ac:spMkLst>
        </pc:spChg>
        <pc:spChg chg="mod">
          <ac:chgData name="Andrea Lum" userId="89002afe-ac3a-4767-b9c9-147d574dba1b" providerId="ADAL" clId="{76E3B378-21C3-44C2-A32C-AF866008AAFF}" dt="2020-10-08T16:53:21.541" v="65" actId="207"/>
          <ac:spMkLst>
            <pc:docMk/>
            <pc:sldMk cId="233661426" sldId="1977"/>
            <ac:spMk id="27" creationId="{00000000-0000-0000-0000-000000000000}"/>
          </ac:spMkLst>
        </pc:spChg>
        <pc:picChg chg="mod">
          <ac:chgData name="Andrea Lum" userId="89002afe-ac3a-4767-b9c9-147d574dba1b" providerId="ADAL" clId="{76E3B378-21C3-44C2-A32C-AF866008AAFF}" dt="2020-10-08T16:53:34.783" v="67"/>
          <ac:picMkLst>
            <pc:docMk/>
            <pc:sldMk cId="233661426" sldId="1977"/>
            <ac:picMk id="11" creationId="{00000000-0000-0000-0000-000000000000}"/>
          </ac:picMkLst>
        </pc:picChg>
      </pc:sldChg>
      <pc:sldChg chg="modSp add mod">
        <pc:chgData name="Andrea Lum" userId="89002afe-ac3a-4767-b9c9-147d574dba1b" providerId="ADAL" clId="{76E3B378-21C3-44C2-A32C-AF866008AAFF}" dt="2020-10-08T17:43:36.823" v="432" actId="207"/>
        <pc:sldMkLst>
          <pc:docMk/>
          <pc:sldMk cId="3089103798" sldId="1979"/>
        </pc:sldMkLst>
        <pc:spChg chg="mod">
          <ac:chgData name="Andrea Lum" userId="89002afe-ac3a-4767-b9c9-147d574dba1b" providerId="ADAL" clId="{76E3B378-21C3-44C2-A32C-AF866008AAFF}" dt="2020-10-08T17:43:36.823" v="432" actId="207"/>
          <ac:spMkLst>
            <pc:docMk/>
            <pc:sldMk cId="3089103798" sldId="1979"/>
            <ac:spMk id="4" creationId="{92F136F4-2724-41E5-8176-BD5595490ACC}"/>
          </ac:spMkLst>
        </pc:spChg>
        <pc:picChg chg="mod">
          <ac:chgData name="Andrea Lum" userId="89002afe-ac3a-4767-b9c9-147d574dba1b" providerId="ADAL" clId="{76E3B378-21C3-44C2-A32C-AF866008AAFF}" dt="2020-10-08T16:59:33.902" v="162"/>
          <ac:picMkLst>
            <pc:docMk/>
            <pc:sldMk cId="3089103798" sldId="1979"/>
            <ac:picMk id="6" creationId="{99C9244E-FF75-4E37-8362-F83D79A567E3}"/>
          </ac:picMkLst>
        </pc:picChg>
      </pc:sldChg>
      <pc:sldChg chg="modSp add mod">
        <pc:chgData name="Andrea Lum" userId="89002afe-ac3a-4767-b9c9-147d574dba1b" providerId="ADAL" clId="{76E3B378-21C3-44C2-A32C-AF866008AAFF}" dt="2020-10-08T17:14:23.222" v="224" actId="208"/>
        <pc:sldMkLst>
          <pc:docMk/>
          <pc:sldMk cId="1570340097" sldId="8503"/>
        </pc:sldMkLst>
        <pc:spChg chg="mod">
          <ac:chgData name="Andrea Lum" userId="89002afe-ac3a-4767-b9c9-147d574dba1b" providerId="ADAL" clId="{76E3B378-21C3-44C2-A32C-AF866008AAFF}" dt="2020-10-08T17:14:23.222" v="224" actId="208"/>
          <ac:spMkLst>
            <pc:docMk/>
            <pc:sldMk cId="1570340097" sldId="8503"/>
            <ac:spMk id="4" creationId="{4CD4F7FE-CF88-4EDE-8D5D-18733FF48FED}"/>
          </ac:spMkLst>
        </pc:spChg>
        <pc:spChg chg="mod">
          <ac:chgData name="Andrea Lum" userId="89002afe-ac3a-4767-b9c9-147d574dba1b" providerId="ADAL" clId="{76E3B378-21C3-44C2-A32C-AF866008AAFF}" dt="2020-10-08T17:14:23.222" v="224" actId="208"/>
          <ac:spMkLst>
            <pc:docMk/>
            <pc:sldMk cId="1570340097" sldId="8503"/>
            <ac:spMk id="5" creationId="{981A7F37-0BDE-415D-925D-4D2390F1B187}"/>
          </ac:spMkLst>
        </pc:spChg>
        <pc:spChg chg="mod">
          <ac:chgData name="Andrea Lum" userId="89002afe-ac3a-4767-b9c9-147d574dba1b" providerId="ADAL" clId="{76E3B378-21C3-44C2-A32C-AF866008AAFF}" dt="2020-10-08T17:14:23.222" v="224" actId="208"/>
          <ac:spMkLst>
            <pc:docMk/>
            <pc:sldMk cId="1570340097" sldId="8503"/>
            <ac:spMk id="6" creationId="{01A4F76C-234E-4371-AB7A-FBCCB8811F92}"/>
          </ac:spMkLst>
        </pc:spChg>
        <pc:spChg chg="mod">
          <ac:chgData name="Andrea Lum" userId="89002afe-ac3a-4767-b9c9-147d574dba1b" providerId="ADAL" clId="{76E3B378-21C3-44C2-A32C-AF866008AAFF}" dt="2020-10-08T17:14:23.222" v="224" actId="208"/>
          <ac:spMkLst>
            <pc:docMk/>
            <pc:sldMk cId="1570340097" sldId="8503"/>
            <ac:spMk id="7" creationId="{DACFB5D5-94A4-4EF5-99D4-5A277C6471CF}"/>
          </ac:spMkLst>
        </pc:spChg>
        <pc:spChg chg="mod">
          <ac:chgData name="Andrea Lum" userId="89002afe-ac3a-4767-b9c9-147d574dba1b" providerId="ADAL" clId="{76E3B378-21C3-44C2-A32C-AF866008AAFF}" dt="2020-10-08T17:14:09.085" v="220" actId="207"/>
          <ac:spMkLst>
            <pc:docMk/>
            <pc:sldMk cId="1570340097" sldId="8503"/>
            <ac:spMk id="9" creationId="{1A56C479-3A5C-4731-B444-825CB5A9A1B7}"/>
          </ac:spMkLst>
        </pc:spChg>
        <pc:spChg chg="mod">
          <ac:chgData name="Andrea Lum" userId="89002afe-ac3a-4767-b9c9-147d574dba1b" providerId="ADAL" clId="{76E3B378-21C3-44C2-A32C-AF866008AAFF}" dt="2020-10-08T17:14:11.521" v="221" actId="207"/>
          <ac:spMkLst>
            <pc:docMk/>
            <pc:sldMk cId="1570340097" sldId="8503"/>
            <ac:spMk id="10" creationId="{0A322BF7-2E57-492B-B029-D46B20763FF8}"/>
          </ac:spMkLst>
        </pc:spChg>
        <pc:spChg chg="mod">
          <ac:chgData name="Andrea Lum" userId="89002afe-ac3a-4767-b9c9-147d574dba1b" providerId="ADAL" clId="{76E3B378-21C3-44C2-A32C-AF866008AAFF}" dt="2020-10-08T17:14:13.619" v="222" actId="207"/>
          <ac:spMkLst>
            <pc:docMk/>
            <pc:sldMk cId="1570340097" sldId="8503"/>
            <ac:spMk id="11" creationId="{7D68DF26-42EF-4DBA-B9BD-55AAA5B44BF5}"/>
          </ac:spMkLst>
        </pc:spChg>
        <pc:spChg chg="mod">
          <ac:chgData name="Andrea Lum" userId="89002afe-ac3a-4767-b9c9-147d574dba1b" providerId="ADAL" clId="{76E3B378-21C3-44C2-A32C-AF866008AAFF}" dt="2020-10-08T17:14:15.763" v="223" actId="207"/>
          <ac:spMkLst>
            <pc:docMk/>
            <pc:sldMk cId="1570340097" sldId="8503"/>
            <ac:spMk id="12" creationId="{652CF472-9D98-4DD6-86F5-E8FEDD72029D}"/>
          </ac:spMkLst>
        </pc:spChg>
      </pc:sldChg>
      <pc:sldChg chg="modSp add mod">
        <pc:chgData name="Andrea Lum" userId="89002afe-ac3a-4767-b9c9-147d574dba1b" providerId="ADAL" clId="{76E3B378-21C3-44C2-A32C-AF866008AAFF}" dt="2020-10-08T17:15:31.009" v="245"/>
        <pc:sldMkLst>
          <pc:docMk/>
          <pc:sldMk cId="3858281150" sldId="8757"/>
        </pc:sldMkLst>
        <pc:spChg chg="mod">
          <ac:chgData name="Andrea Lum" userId="89002afe-ac3a-4767-b9c9-147d574dba1b" providerId="ADAL" clId="{76E3B378-21C3-44C2-A32C-AF866008AAFF}" dt="2020-10-08T14:18:53.546" v="2" actId="27636"/>
          <ac:spMkLst>
            <pc:docMk/>
            <pc:sldMk cId="3858281150" sldId="8757"/>
            <ac:spMk id="6" creationId="{FACC93A4-8EEF-E140-A2E6-D545C52C88CA}"/>
          </ac:spMkLst>
        </pc:spChg>
        <pc:spChg chg="mod">
          <ac:chgData name="Andrea Lum" userId="89002afe-ac3a-4767-b9c9-147d574dba1b" providerId="ADAL" clId="{76E3B378-21C3-44C2-A32C-AF866008AAFF}" dt="2020-10-08T16:57:44.238" v="145" actId="207"/>
          <ac:spMkLst>
            <pc:docMk/>
            <pc:sldMk cId="3858281150" sldId="8757"/>
            <ac:spMk id="9" creationId="{A78EA327-069C-7548-9480-F07B56AAF362}"/>
          </ac:spMkLst>
        </pc:spChg>
        <pc:spChg chg="mod">
          <ac:chgData name="Andrea Lum" userId="89002afe-ac3a-4767-b9c9-147d574dba1b" providerId="ADAL" clId="{76E3B378-21C3-44C2-A32C-AF866008AAFF}" dt="2020-10-08T16:58:39.213" v="155" actId="207"/>
          <ac:spMkLst>
            <pc:docMk/>
            <pc:sldMk cId="3858281150" sldId="8757"/>
            <ac:spMk id="10" creationId="{54FE9484-E0B8-114A-938C-DB4AF8C9E2CB}"/>
          </ac:spMkLst>
        </pc:spChg>
        <pc:spChg chg="mod">
          <ac:chgData name="Andrea Lum" userId="89002afe-ac3a-4767-b9c9-147d574dba1b" providerId="ADAL" clId="{76E3B378-21C3-44C2-A32C-AF866008AAFF}" dt="2020-10-08T16:59:00.390" v="159" actId="207"/>
          <ac:spMkLst>
            <pc:docMk/>
            <pc:sldMk cId="3858281150" sldId="8757"/>
            <ac:spMk id="14" creationId="{5FDC3C50-1148-774F-BDE1-5038904DCB29}"/>
          </ac:spMkLst>
        </pc:spChg>
        <pc:spChg chg="mod">
          <ac:chgData name="Andrea Lum" userId="89002afe-ac3a-4767-b9c9-147d574dba1b" providerId="ADAL" clId="{76E3B378-21C3-44C2-A32C-AF866008AAFF}" dt="2020-10-08T16:58:43.844" v="156" actId="207"/>
          <ac:spMkLst>
            <pc:docMk/>
            <pc:sldMk cId="3858281150" sldId="8757"/>
            <ac:spMk id="15" creationId="{92FD75E3-7EDE-AE4C-90A0-764F204C58A8}"/>
          </ac:spMkLst>
        </pc:spChg>
        <pc:spChg chg="mod">
          <ac:chgData name="Andrea Lum" userId="89002afe-ac3a-4767-b9c9-147d574dba1b" providerId="ADAL" clId="{76E3B378-21C3-44C2-A32C-AF866008AAFF}" dt="2020-10-08T16:58:43.844" v="156" actId="207"/>
          <ac:spMkLst>
            <pc:docMk/>
            <pc:sldMk cId="3858281150" sldId="8757"/>
            <ac:spMk id="16" creationId="{F23B2447-71FE-C942-A975-0530CA288B47}"/>
          </ac:spMkLst>
        </pc:spChg>
        <pc:spChg chg="mod">
          <ac:chgData name="Andrea Lum" userId="89002afe-ac3a-4767-b9c9-147d574dba1b" providerId="ADAL" clId="{76E3B378-21C3-44C2-A32C-AF866008AAFF}" dt="2020-10-08T16:58:43.844" v="156" actId="207"/>
          <ac:spMkLst>
            <pc:docMk/>
            <pc:sldMk cId="3858281150" sldId="8757"/>
            <ac:spMk id="17" creationId="{A96AB2DC-6B59-4346-9788-8E469557400F}"/>
          </ac:spMkLst>
        </pc:spChg>
        <pc:graphicFrameChg chg="mod modGraphic">
          <ac:chgData name="Andrea Lum" userId="89002afe-ac3a-4767-b9c9-147d574dba1b" providerId="ADAL" clId="{76E3B378-21C3-44C2-A32C-AF866008AAFF}" dt="2020-10-08T17:15:31.009" v="245"/>
          <ac:graphicFrameMkLst>
            <pc:docMk/>
            <pc:sldMk cId="3858281150" sldId="8757"/>
            <ac:graphicFrameMk id="7" creationId="{81D35829-6D36-5D4E-BC6A-26C3ACF10904}"/>
          </ac:graphicFrameMkLst>
        </pc:graphicFrameChg>
        <pc:cxnChg chg="mod">
          <ac:chgData name="Andrea Lum" userId="89002afe-ac3a-4767-b9c9-147d574dba1b" providerId="ADAL" clId="{76E3B378-21C3-44C2-A32C-AF866008AAFF}" dt="2020-10-08T16:58:51.481" v="157" actId="208"/>
          <ac:cxnSpMkLst>
            <pc:docMk/>
            <pc:sldMk cId="3858281150" sldId="8757"/>
            <ac:cxnSpMk id="12" creationId="{0C7D1508-1E65-8E49-B001-8A510F7CF284}"/>
          </ac:cxnSpMkLst>
        </pc:cxnChg>
        <pc:cxnChg chg="mod">
          <ac:chgData name="Andrea Lum" userId="89002afe-ac3a-4767-b9c9-147d574dba1b" providerId="ADAL" clId="{76E3B378-21C3-44C2-A32C-AF866008AAFF}" dt="2020-10-08T16:58:51.481" v="157" actId="208"/>
          <ac:cxnSpMkLst>
            <pc:docMk/>
            <pc:sldMk cId="3858281150" sldId="8757"/>
            <ac:cxnSpMk id="13" creationId="{9B06E69A-0695-7845-BA22-D6C579D68203}"/>
          </ac:cxnSpMkLst>
        </pc:cxnChg>
        <pc:cxnChg chg="mod">
          <ac:chgData name="Andrea Lum" userId="89002afe-ac3a-4767-b9c9-147d574dba1b" providerId="ADAL" clId="{76E3B378-21C3-44C2-A32C-AF866008AAFF}" dt="2020-10-08T16:58:55.499" v="158" actId="208"/>
          <ac:cxnSpMkLst>
            <pc:docMk/>
            <pc:sldMk cId="3858281150" sldId="8757"/>
            <ac:cxnSpMk id="25" creationId="{1D8F56E1-251C-9F4D-91C1-4A0C5277E19F}"/>
          </ac:cxnSpMkLst>
        </pc:cxnChg>
        <pc:cxnChg chg="mod">
          <ac:chgData name="Andrea Lum" userId="89002afe-ac3a-4767-b9c9-147d574dba1b" providerId="ADAL" clId="{76E3B378-21C3-44C2-A32C-AF866008AAFF}" dt="2020-10-08T16:58:55.499" v="158" actId="208"/>
          <ac:cxnSpMkLst>
            <pc:docMk/>
            <pc:sldMk cId="3858281150" sldId="8757"/>
            <ac:cxnSpMk id="28" creationId="{9DA8E271-4A5C-5D49-BC9A-AF3AD3C3B2BB}"/>
          </ac:cxnSpMkLst>
        </pc:cxnChg>
      </pc:sldChg>
      <pc:sldChg chg="delSp modSp add mod">
        <pc:chgData name="Andrea Lum" userId="89002afe-ac3a-4767-b9c9-147d574dba1b" providerId="ADAL" clId="{76E3B378-21C3-44C2-A32C-AF866008AAFF}" dt="2020-10-08T17:43:57.826" v="434" actId="478"/>
        <pc:sldMkLst>
          <pc:docMk/>
          <pc:sldMk cId="3417549421" sldId="8772"/>
        </pc:sldMkLst>
        <pc:spChg chg="mod">
          <ac:chgData name="Andrea Lum" userId="89002afe-ac3a-4767-b9c9-147d574dba1b" providerId="ADAL" clId="{76E3B378-21C3-44C2-A32C-AF866008AAFF}" dt="2020-10-08T17:14:52.944" v="225" actId="1076"/>
          <ac:spMkLst>
            <pc:docMk/>
            <pc:sldMk cId="3417549421" sldId="8772"/>
            <ac:spMk id="12" creationId="{6B37FA12-2058-BB43-AD00-866ABED16127}"/>
          </ac:spMkLst>
        </pc:spChg>
        <pc:spChg chg="mod">
          <ac:chgData name="Andrea Lum" userId="89002afe-ac3a-4767-b9c9-147d574dba1b" providerId="ADAL" clId="{76E3B378-21C3-44C2-A32C-AF866008AAFF}" dt="2020-10-08T17:14:56.338" v="241" actId="1036"/>
          <ac:spMkLst>
            <pc:docMk/>
            <pc:sldMk cId="3417549421" sldId="8772"/>
            <ac:spMk id="14" creationId="{36660EC8-20A8-764C-9D31-8939C7981EFC}"/>
          </ac:spMkLst>
        </pc:spChg>
        <pc:spChg chg="mod">
          <ac:chgData name="Andrea Lum" userId="89002afe-ac3a-4767-b9c9-147d574dba1b" providerId="ADAL" clId="{76E3B378-21C3-44C2-A32C-AF866008AAFF}" dt="2020-10-08T17:14:56.338" v="241" actId="1036"/>
          <ac:spMkLst>
            <pc:docMk/>
            <pc:sldMk cId="3417549421" sldId="8772"/>
            <ac:spMk id="15" creationId="{A34A6F9F-B2A2-3144-8BB9-D5E6EBDCAD6C}"/>
          </ac:spMkLst>
        </pc:spChg>
        <pc:spChg chg="mod">
          <ac:chgData name="Andrea Lum" userId="89002afe-ac3a-4767-b9c9-147d574dba1b" providerId="ADAL" clId="{76E3B378-21C3-44C2-A32C-AF866008AAFF}" dt="2020-10-08T17:14:56.338" v="241" actId="1036"/>
          <ac:spMkLst>
            <pc:docMk/>
            <pc:sldMk cId="3417549421" sldId="8772"/>
            <ac:spMk id="16" creationId="{9D912735-D4EE-7D42-986A-15FE47A69746}"/>
          </ac:spMkLst>
        </pc:spChg>
        <pc:spChg chg="mod">
          <ac:chgData name="Andrea Lum" userId="89002afe-ac3a-4767-b9c9-147d574dba1b" providerId="ADAL" clId="{76E3B378-21C3-44C2-A32C-AF866008AAFF}" dt="2020-10-08T17:14:56.338" v="241" actId="1036"/>
          <ac:spMkLst>
            <pc:docMk/>
            <pc:sldMk cId="3417549421" sldId="8772"/>
            <ac:spMk id="17" creationId="{F647A4A0-5C39-B245-94A6-D36537D0610F}"/>
          </ac:spMkLst>
        </pc:spChg>
        <pc:spChg chg="del">
          <ac:chgData name="Andrea Lum" userId="89002afe-ac3a-4767-b9c9-147d574dba1b" providerId="ADAL" clId="{76E3B378-21C3-44C2-A32C-AF866008AAFF}" dt="2020-10-08T17:43:56.820" v="433" actId="478"/>
          <ac:spMkLst>
            <pc:docMk/>
            <pc:sldMk cId="3417549421" sldId="8772"/>
            <ac:spMk id="19" creationId="{123B2193-3665-3349-8214-97E2CD016C4B}"/>
          </ac:spMkLst>
        </pc:spChg>
        <pc:spChg chg="del">
          <ac:chgData name="Andrea Lum" userId="89002afe-ac3a-4767-b9c9-147d574dba1b" providerId="ADAL" clId="{76E3B378-21C3-44C2-A32C-AF866008AAFF}" dt="2020-10-08T17:43:57.826" v="434" actId="478"/>
          <ac:spMkLst>
            <pc:docMk/>
            <pc:sldMk cId="3417549421" sldId="8772"/>
            <ac:spMk id="20" creationId="{C6E75A80-D796-9E4F-B95C-15F9CC36451C}"/>
          </ac:spMkLst>
        </pc:spChg>
        <pc:picChg chg="mod">
          <ac:chgData name="Andrea Lum" userId="89002afe-ac3a-4767-b9c9-147d574dba1b" providerId="ADAL" clId="{76E3B378-21C3-44C2-A32C-AF866008AAFF}" dt="2020-10-08T17:14:56.338" v="241" actId="1036"/>
          <ac:picMkLst>
            <pc:docMk/>
            <pc:sldMk cId="3417549421" sldId="8772"/>
            <ac:picMk id="21" creationId="{540E07A4-2979-E940-8D68-29B49CB8E97B}"/>
          </ac:picMkLst>
        </pc:picChg>
        <pc:picChg chg="mod">
          <ac:chgData name="Andrea Lum" userId="89002afe-ac3a-4767-b9c9-147d574dba1b" providerId="ADAL" clId="{76E3B378-21C3-44C2-A32C-AF866008AAFF}" dt="2020-10-08T17:14:56.338" v="241" actId="1036"/>
          <ac:picMkLst>
            <pc:docMk/>
            <pc:sldMk cId="3417549421" sldId="8772"/>
            <ac:picMk id="22" creationId="{9BF8046D-1AC9-544D-A542-5295025A54E0}"/>
          </ac:picMkLst>
        </pc:picChg>
        <pc:picChg chg="mod">
          <ac:chgData name="Andrea Lum" userId="89002afe-ac3a-4767-b9c9-147d574dba1b" providerId="ADAL" clId="{76E3B378-21C3-44C2-A32C-AF866008AAFF}" dt="2020-10-08T17:14:56.338" v="241" actId="1036"/>
          <ac:picMkLst>
            <pc:docMk/>
            <pc:sldMk cId="3417549421" sldId="8772"/>
            <ac:picMk id="23" creationId="{FCBD2BB7-E992-314B-9FCF-A3CF8118C8D0}"/>
          </ac:picMkLst>
        </pc:picChg>
        <pc:picChg chg="mod">
          <ac:chgData name="Andrea Lum" userId="89002afe-ac3a-4767-b9c9-147d574dba1b" providerId="ADAL" clId="{76E3B378-21C3-44C2-A32C-AF866008AAFF}" dt="2020-10-08T17:14:56.338" v="241" actId="1036"/>
          <ac:picMkLst>
            <pc:docMk/>
            <pc:sldMk cId="3417549421" sldId="8772"/>
            <ac:picMk id="24" creationId="{BA18B501-3F38-3A4A-BA05-7845CA2E06DA}"/>
          </ac:picMkLst>
        </pc:picChg>
        <pc:cxnChg chg="mod">
          <ac:chgData name="Andrea Lum" userId="89002afe-ac3a-4767-b9c9-147d574dba1b" providerId="ADAL" clId="{76E3B378-21C3-44C2-A32C-AF866008AAFF}" dt="2020-10-08T17:14:59.550" v="242" actId="1076"/>
          <ac:cxnSpMkLst>
            <pc:docMk/>
            <pc:sldMk cId="3417549421" sldId="8772"/>
            <ac:cxnSpMk id="13" creationId="{14D11627-5062-BC44-B041-7BC192BA4A72}"/>
          </ac:cxnSpMkLst>
        </pc:cxnChg>
      </pc:sldChg>
      <pc:sldChg chg="add del">
        <pc:chgData name="Andrea Lum" userId="89002afe-ac3a-4767-b9c9-147d574dba1b" providerId="ADAL" clId="{76E3B378-21C3-44C2-A32C-AF866008AAFF}" dt="2020-10-08T17:44:55.957" v="435" actId="47"/>
        <pc:sldMkLst>
          <pc:docMk/>
          <pc:sldMk cId="3440238014" sldId="8783"/>
        </pc:sldMkLst>
      </pc:sldChg>
      <pc:sldChg chg="add del">
        <pc:chgData name="Andrea Lum" userId="89002afe-ac3a-4767-b9c9-147d574dba1b" providerId="ADAL" clId="{76E3B378-21C3-44C2-A32C-AF866008AAFF}" dt="2020-10-08T17:44:55.957" v="435" actId="47"/>
        <pc:sldMkLst>
          <pc:docMk/>
          <pc:sldMk cId="3510315190" sldId="8784"/>
        </pc:sldMkLst>
      </pc:sldChg>
      <pc:sldChg chg="modSp add mod">
        <pc:chgData name="Andrea Lum" userId="89002afe-ac3a-4767-b9c9-147d574dba1b" providerId="ADAL" clId="{76E3B378-21C3-44C2-A32C-AF866008AAFF}" dt="2020-10-08T17:56:14.546" v="710" actId="20577"/>
        <pc:sldMkLst>
          <pc:docMk/>
          <pc:sldMk cId="2460921597" sldId="8785"/>
        </pc:sldMkLst>
        <pc:spChg chg="mod">
          <ac:chgData name="Andrea Lum" userId="89002afe-ac3a-4767-b9c9-147d574dba1b" providerId="ADAL" clId="{76E3B378-21C3-44C2-A32C-AF866008AAFF}" dt="2020-10-08T16:56:00.795" v="130" actId="113"/>
          <ac:spMkLst>
            <pc:docMk/>
            <pc:sldMk cId="2460921597" sldId="8785"/>
            <ac:spMk id="3" creationId="{A98C2967-EE59-4A33-AE9E-112A3B0C41A3}"/>
          </ac:spMkLst>
        </pc:spChg>
        <pc:spChg chg="mod">
          <ac:chgData name="Andrea Lum" userId="89002afe-ac3a-4767-b9c9-147d574dba1b" providerId="ADAL" clId="{76E3B378-21C3-44C2-A32C-AF866008AAFF}" dt="2020-10-08T17:56:14.546" v="710" actId="20577"/>
          <ac:spMkLst>
            <pc:docMk/>
            <pc:sldMk cId="2460921597" sldId="8785"/>
            <ac:spMk id="5" creationId="{EDEB6222-8B18-41C0-A4B4-920971E0102A}"/>
          </ac:spMkLst>
        </pc:spChg>
      </pc:sldChg>
      <pc:sldChg chg="del">
        <pc:chgData name="Andrea Lum" userId="89002afe-ac3a-4767-b9c9-147d574dba1b" providerId="ADAL" clId="{76E3B378-21C3-44C2-A32C-AF866008AAFF}" dt="2020-10-08T14:18:41.861" v="0" actId="47"/>
        <pc:sldMkLst>
          <pc:docMk/>
          <pc:sldMk cId="3792231465" sldId="2076137325"/>
        </pc:sldMkLst>
      </pc:sldChg>
      <pc:sldChg chg="del">
        <pc:chgData name="Andrea Lum" userId="89002afe-ac3a-4767-b9c9-147d574dba1b" providerId="ADAL" clId="{76E3B378-21C3-44C2-A32C-AF866008AAFF}" dt="2020-10-08T14:18:41.861" v="0" actId="47"/>
        <pc:sldMkLst>
          <pc:docMk/>
          <pc:sldMk cId="1042576514" sldId="2076137503"/>
        </pc:sldMkLst>
      </pc:sldChg>
      <pc:sldChg chg="del">
        <pc:chgData name="Andrea Lum" userId="89002afe-ac3a-4767-b9c9-147d574dba1b" providerId="ADAL" clId="{76E3B378-21C3-44C2-A32C-AF866008AAFF}" dt="2020-10-08T14:18:41.861" v="0" actId="47"/>
        <pc:sldMkLst>
          <pc:docMk/>
          <pc:sldMk cId="1839279106" sldId="2076137506"/>
        </pc:sldMkLst>
      </pc:sldChg>
      <pc:sldChg chg="add del modAnim">
        <pc:chgData name="Andrea Lum" userId="89002afe-ac3a-4767-b9c9-147d574dba1b" providerId="ADAL" clId="{76E3B378-21C3-44C2-A32C-AF866008AAFF}" dt="2020-10-08T17:57:00.115" v="711"/>
        <pc:sldMkLst>
          <pc:docMk/>
          <pc:sldMk cId="642602649" sldId="2076137507"/>
        </pc:sldMkLst>
      </pc:sldChg>
      <pc:sldChg chg="addSp delSp modSp add mod">
        <pc:chgData name="Andrea Lum" userId="89002afe-ac3a-4767-b9c9-147d574dba1b" providerId="ADAL" clId="{76E3B378-21C3-44C2-A32C-AF866008AAFF}" dt="2020-10-08T17:27:03.968" v="268" actId="1076"/>
        <pc:sldMkLst>
          <pc:docMk/>
          <pc:sldMk cId="3329542688" sldId="2076137508"/>
        </pc:sldMkLst>
        <pc:spChg chg="del">
          <ac:chgData name="Andrea Lum" userId="89002afe-ac3a-4767-b9c9-147d574dba1b" providerId="ADAL" clId="{76E3B378-21C3-44C2-A32C-AF866008AAFF}" dt="2020-10-08T17:22:26.122" v="246" actId="478"/>
          <ac:spMkLst>
            <pc:docMk/>
            <pc:sldMk cId="3329542688" sldId="2076137508"/>
            <ac:spMk id="3" creationId="{E2E71833-83FB-4DA2-884A-CE6EE6DA6125}"/>
          </ac:spMkLst>
        </pc:spChg>
        <pc:spChg chg="add mod">
          <ac:chgData name="Andrea Lum" userId="89002afe-ac3a-4767-b9c9-147d574dba1b" providerId="ADAL" clId="{76E3B378-21C3-44C2-A32C-AF866008AAFF}" dt="2020-10-08T17:25:41.996" v="257" actId="1076"/>
          <ac:spMkLst>
            <pc:docMk/>
            <pc:sldMk cId="3329542688" sldId="2076137508"/>
            <ac:spMk id="15" creationId="{D90A9437-DFD4-46E2-9E4E-5E5FD939F781}"/>
          </ac:spMkLst>
        </pc:spChg>
        <pc:spChg chg="add mod">
          <ac:chgData name="Andrea Lum" userId="89002afe-ac3a-4767-b9c9-147d574dba1b" providerId="ADAL" clId="{76E3B378-21C3-44C2-A32C-AF866008AAFF}" dt="2020-10-08T17:27:03.968" v="268" actId="1076"/>
          <ac:spMkLst>
            <pc:docMk/>
            <pc:sldMk cId="3329542688" sldId="2076137508"/>
            <ac:spMk id="17" creationId="{29D57BFF-1BB4-4A82-BA4F-1EAAD4C0953C}"/>
          </ac:spMkLst>
        </pc:spChg>
        <pc:spChg chg="add mod">
          <ac:chgData name="Andrea Lum" userId="89002afe-ac3a-4767-b9c9-147d574dba1b" providerId="ADAL" clId="{76E3B378-21C3-44C2-A32C-AF866008AAFF}" dt="2020-10-08T17:27:01.367" v="267" actId="1076"/>
          <ac:spMkLst>
            <pc:docMk/>
            <pc:sldMk cId="3329542688" sldId="2076137508"/>
            <ac:spMk id="19" creationId="{0011A0F8-5CA9-44B4-9D68-43277907EF3C}"/>
          </ac:spMkLst>
        </pc:spChg>
      </pc:sldChg>
      <pc:sldChg chg="add">
        <pc:chgData name="Andrea Lum" userId="89002afe-ac3a-4767-b9c9-147d574dba1b" providerId="ADAL" clId="{76E3B378-21C3-44C2-A32C-AF866008AAFF}" dt="2020-10-08T14:18:52.027" v="1" actId="22"/>
        <pc:sldMkLst>
          <pc:docMk/>
          <pc:sldMk cId="585368273" sldId="2076137510"/>
        </pc:sldMkLst>
      </pc:sldChg>
      <pc:sldChg chg="del">
        <pc:chgData name="Andrea Lum" userId="89002afe-ac3a-4767-b9c9-147d574dba1b" providerId="ADAL" clId="{76E3B378-21C3-44C2-A32C-AF866008AAFF}" dt="2020-10-08T14:18:41.861" v="0" actId="47"/>
        <pc:sldMkLst>
          <pc:docMk/>
          <pc:sldMk cId="830372451" sldId="2076137511"/>
        </pc:sldMkLst>
      </pc:sldChg>
      <pc:sldChg chg="add">
        <pc:chgData name="Andrea Lum" userId="89002afe-ac3a-4767-b9c9-147d574dba1b" providerId="ADAL" clId="{76E3B378-21C3-44C2-A32C-AF866008AAFF}" dt="2020-10-08T14:18:52.027" v="1" actId="22"/>
        <pc:sldMkLst>
          <pc:docMk/>
          <pc:sldMk cId="3500117467" sldId="2076137511"/>
        </pc:sldMkLst>
      </pc:sldChg>
      <pc:sldChg chg="del">
        <pc:chgData name="Andrea Lum" userId="89002afe-ac3a-4767-b9c9-147d574dba1b" providerId="ADAL" clId="{76E3B378-21C3-44C2-A32C-AF866008AAFF}" dt="2020-10-08T14:18:41.861" v="0" actId="47"/>
        <pc:sldMkLst>
          <pc:docMk/>
          <pc:sldMk cId="5221982" sldId="2076137512"/>
        </pc:sldMkLst>
      </pc:sldChg>
      <pc:sldChg chg="addSp modSp new mod">
        <pc:chgData name="Andrea Lum" userId="89002afe-ac3a-4767-b9c9-147d574dba1b" providerId="ADAL" clId="{76E3B378-21C3-44C2-A32C-AF866008AAFF}" dt="2020-10-08T17:55:43.091" v="709" actId="207"/>
        <pc:sldMkLst>
          <pc:docMk/>
          <pc:sldMk cId="370928999" sldId="2076137512"/>
        </pc:sldMkLst>
        <pc:spChg chg="add mod">
          <ac:chgData name="Andrea Lum" userId="89002afe-ac3a-4767-b9c9-147d574dba1b" providerId="ADAL" clId="{76E3B378-21C3-44C2-A32C-AF866008AAFF}" dt="2020-10-08T17:55:33.747" v="707"/>
          <ac:spMkLst>
            <pc:docMk/>
            <pc:sldMk cId="370928999" sldId="2076137512"/>
            <ac:spMk id="2" creationId="{DDE5BB01-ABA9-4F56-A6E0-1C6529AA59B1}"/>
          </ac:spMkLst>
        </pc:spChg>
        <pc:spChg chg="add mod">
          <ac:chgData name="Andrea Lum" userId="89002afe-ac3a-4767-b9c9-147d574dba1b" providerId="ADAL" clId="{76E3B378-21C3-44C2-A32C-AF866008AAFF}" dt="2020-10-08T17:55:43.091" v="709" actId="207"/>
          <ac:spMkLst>
            <pc:docMk/>
            <pc:sldMk cId="370928999" sldId="2076137512"/>
            <ac:spMk id="3" creationId="{91C98932-EC3A-47CE-9C73-FDF85C563235}"/>
          </ac:spMkLst>
        </pc:spChg>
        <pc:spChg chg="add mod">
          <ac:chgData name="Andrea Lum" userId="89002afe-ac3a-4767-b9c9-147d574dba1b" providerId="ADAL" clId="{76E3B378-21C3-44C2-A32C-AF866008AAFF}" dt="2020-10-08T17:55:43.091" v="709" actId="207"/>
          <ac:spMkLst>
            <pc:docMk/>
            <pc:sldMk cId="370928999" sldId="2076137512"/>
            <ac:spMk id="4" creationId="{27A781BA-4380-4DDF-ACB0-AFAEE2C9D557}"/>
          </ac:spMkLst>
        </pc:spChg>
        <pc:picChg chg="add mod">
          <ac:chgData name="Andrea Lum" userId="89002afe-ac3a-4767-b9c9-147d574dba1b" providerId="ADAL" clId="{76E3B378-21C3-44C2-A32C-AF866008AAFF}" dt="2020-10-08T17:55:33.747" v="707"/>
          <ac:picMkLst>
            <pc:docMk/>
            <pc:sldMk cId="370928999" sldId="2076137512"/>
            <ac:picMk id="5" creationId="{A0909DA7-5C0E-4864-8824-E254F93A3D93}"/>
          </ac:picMkLst>
        </pc:picChg>
      </pc:sldChg>
      <pc:sldChg chg="del">
        <pc:chgData name="Andrea Lum" userId="89002afe-ac3a-4767-b9c9-147d574dba1b" providerId="ADAL" clId="{76E3B378-21C3-44C2-A32C-AF866008AAFF}" dt="2020-10-08T14:18:41.861" v="0" actId="47"/>
        <pc:sldMkLst>
          <pc:docMk/>
          <pc:sldMk cId="702925333" sldId="2076137513"/>
        </pc:sldMkLst>
      </pc:sldChg>
      <pc:sldChg chg="del">
        <pc:chgData name="Andrea Lum" userId="89002afe-ac3a-4767-b9c9-147d574dba1b" providerId="ADAL" clId="{76E3B378-21C3-44C2-A32C-AF866008AAFF}" dt="2020-10-08T14:18:41.861" v="0" actId="47"/>
        <pc:sldMkLst>
          <pc:docMk/>
          <pc:sldMk cId="3089829471" sldId="2076137514"/>
        </pc:sldMkLst>
      </pc:sldChg>
      <pc:sldChg chg="del">
        <pc:chgData name="Andrea Lum" userId="89002afe-ac3a-4767-b9c9-147d574dba1b" providerId="ADAL" clId="{76E3B378-21C3-44C2-A32C-AF866008AAFF}" dt="2020-10-08T14:18:41.861" v="0" actId="47"/>
        <pc:sldMkLst>
          <pc:docMk/>
          <pc:sldMk cId="3540679713" sldId="2076137515"/>
        </pc:sldMkLst>
      </pc:sldChg>
      <pc:sldChg chg="del">
        <pc:chgData name="Andrea Lum" userId="89002afe-ac3a-4767-b9c9-147d574dba1b" providerId="ADAL" clId="{76E3B378-21C3-44C2-A32C-AF866008AAFF}" dt="2020-10-08T14:18:41.861" v="0" actId="47"/>
        <pc:sldMkLst>
          <pc:docMk/>
          <pc:sldMk cId="3862384957" sldId="2076137517"/>
        </pc:sldMkLst>
      </pc:sldChg>
      <pc:sldChg chg="del">
        <pc:chgData name="Andrea Lum" userId="89002afe-ac3a-4767-b9c9-147d574dba1b" providerId="ADAL" clId="{76E3B378-21C3-44C2-A32C-AF866008AAFF}" dt="2020-10-08T14:18:41.861" v="0" actId="47"/>
        <pc:sldMkLst>
          <pc:docMk/>
          <pc:sldMk cId="2543609164" sldId="2076137518"/>
        </pc:sldMkLst>
      </pc:sldChg>
      <pc:sldChg chg="del">
        <pc:chgData name="Andrea Lum" userId="89002afe-ac3a-4767-b9c9-147d574dba1b" providerId="ADAL" clId="{76E3B378-21C3-44C2-A32C-AF866008AAFF}" dt="2020-10-08T14:18:41.861" v="0" actId="47"/>
        <pc:sldMkLst>
          <pc:docMk/>
          <pc:sldMk cId="123531687" sldId="2076137520"/>
        </pc:sldMkLst>
      </pc:sldChg>
      <pc:sldChg chg="del">
        <pc:chgData name="Andrea Lum" userId="89002afe-ac3a-4767-b9c9-147d574dba1b" providerId="ADAL" clId="{76E3B378-21C3-44C2-A32C-AF866008AAFF}" dt="2020-10-08T14:18:41.861" v="0" actId="47"/>
        <pc:sldMkLst>
          <pc:docMk/>
          <pc:sldMk cId="4176268261" sldId="2076137522"/>
        </pc:sldMkLst>
      </pc:sldChg>
      <pc:sldChg chg="del">
        <pc:chgData name="Andrea Lum" userId="89002afe-ac3a-4767-b9c9-147d574dba1b" providerId="ADAL" clId="{76E3B378-21C3-44C2-A32C-AF866008AAFF}" dt="2020-10-08T14:18:41.861" v="0" actId="47"/>
        <pc:sldMkLst>
          <pc:docMk/>
          <pc:sldMk cId="702233359" sldId="2076137524"/>
        </pc:sldMkLst>
      </pc:sldChg>
      <pc:sldChg chg="del">
        <pc:chgData name="Andrea Lum" userId="89002afe-ac3a-4767-b9c9-147d574dba1b" providerId="ADAL" clId="{76E3B378-21C3-44C2-A32C-AF866008AAFF}" dt="2020-10-08T14:18:41.861" v="0" actId="47"/>
        <pc:sldMkLst>
          <pc:docMk/>
          <pc:sldMk cId="2735649306" sldId="2076137525"/>
        </pc:sldMkLst>
      </pc:sldChg>
      <pc:sldChg chg="del">
        <pc:chgData name="Andrea Lum" userId="89002afe-ac3a-4767-b9c9-147d574dba1b" providerId="ADAL" clId="{76E3B378-21C3-44C2-A32C-AF866008AAFF}" dt="2020-10-08T14:18:41.861" v="0" actId="47"/>
        <pc:sldMkLst>
          <pc:docMk/>
          <pc:sldMk cId="3691003754" sldId="2076137526"/>
        </pc:sldMkLst>
      </pc:sldChg>
      <pc:sldChg chg="del">
        <pc:chgData name="Andrea Lum" userId="89002afe-ac3a-4767-b9c9-147d574dba1b" providerId="ADAL" clId="{76E3B378-21C3-44C2-A32C-AF866008AAFF}" dt="2020-10-08T14:18:41.861" v="0" actId="47"/>
        <pc:sldMkLst>
          <pc:docMk/>
          <pc:sldMk cId="736153126" sldId="2076137528"/>
        </pc:sldMkLst>
      </pc:sldChg>
      <pc:sldChg chg="del">
        <pc:chgData name="Andrea Lum" userId="89002afe-ac3a-4767-b9c9-147d574dba1b" providerId="ADAL" clId="{76E3B378-21C3-44C2-A32C-AF866008AAFF}" dt="2020-10-08T14:18:41.861" v="0" actId="47"/>
        <pc:sldMkLst>
          <pc:docMk/>
          <pc:sldMk cId="2224453655" sldId="2076137529"/>
        </pc:sldMkLst>
      </pc:sldChg>
      <pc:sldChg chg="del">
        <pc:chgData name="Andrea Lum" userId="89002afe-ac3a-4767-b9c9-147d574dba1b" providerId="ADAL" clId="{76E3B378-21C3-44C2-A32C-AF866008AAFF}" dt="2020-10-08T14:18:41.861" v="0" actId="47"/>
        <pc:sldMkLst>
          <pc:docMk/>
          <pc:sldMk cId="291551186" sldId="2076137534"/>
        </pc:sldMkLst>
      </pc:sldChg>
      <pc:sldChg chg="del">
        <pc:chgData name="Andrea Lum" userId="89002afe-ac3a-4767-b9c9-147d574dba1b" providerId="ADAL" clId="{76E3B378-21C3-44C2-A32C-AF866008AAFF}" dt="2020-10-08T14:18:41.861" v="0" actId="47"/>
        <pc:sldMkLst>
          <pc:docMk/>
          <pc:sldMk cId="1149236647" sldId="2076137536"/>
        </pc:sldMkLst>
      </pc:sldChg>
      <pc:sldChg chg="del">
        <pc:chgData name="Andrea Lum" userId="89002afe-ac3a-4767-b9c9-147d574dba1b" providerId="ADAL" clId="{76E3B378-21C3-44C2-A32C-AF866008AAFF}" dt="2020-10-08T14:18:41.861" v="0" actId="47"/>
        <pc:sldMkLst>
          <pc:docMk/>
          <pc:sldMk cId="3712576408" sldId="2076137541"/>
        </pc:sldMkLst>
      </pc:sldChg>
      <pc:sldChg chg="del">
        <pc:chgData name="Andrea Lum" userId="89002afe-ac3a-4767-b9c9-147d574dba1b" providerId="ADAL" clId="{76E3B378-21C3-44C2-A32C-AF866008AAFF}" dt="2020-10-08T14:18:41.861" v="0" actId="47"/>
        <pc:sldMkLst>
          <pc:docMk/>
          <pc:sldMk cId="3602302379" sldId="2076137542"/>
        </pc:sldMkLst>
      </pc:sldChg>
      <pc:sldChg chg="del">
        <pc:chgData name="Andrea Lum" userId="89002afe-ac3a-4767-b9c9-147d574dba1b" providerId="ADAL" clId="{76E3B378-21C3-44C2-A32C-AF866008AAFF}" dt="2020-10-08T14:18:41.861" v="0" actId="47"/>
        <pc:sldMkLst>
          <pc:docMk/>
          <pc:sldMk cId="3702021057" sldId="2076137548"/>
        </pc:sldMkLst>
      </pc:sldChg>
      <pc:sldChg chg="del">
        <pc:chgData name="Andrea Lum" userId="89002afe-ac3a-4767-b9c9-147d574dba1b" providerId="ADAL" clId="{76E3B378-21C3-44C2-A32C-AF866008AAFF}" dt="2020-10-08T14:18:41.861" v="0" actId="47"/>
        <pc:sldMkLst>
          <pc:docMk/>
          <pc:sldMk cId="3354497137" sldId="2076137549"/>
        </pc:sldMkLst>
      </pc:sldChg>
      <pc:sldChg chg="del">
        <pc:chgData name="Andrea Lum" userId="89002afe-ac3a-4767-b9c9-147d574dba1b" providerId="ADAL" clId="{76E3B378-21C3-44C2-A32C-AF866008AAFF}" dt="2020-10-08T14:18:41.861" v="0" actId="47"/>
        <pc:sldMkLst>
          <pc:docMk/>
          <pc:sldMk cId="1078027449" sldId="2076137552"/>
        </pc:sldMkLst>
      </pc:sldChg>
      <pc:sldChg chg="del">
        <pc:chgData name="Andrea Lum" userId="89002afe-ac3a-4767-b9c9-147d574dba1b" providerId="ADAL" clId="{76E3B378-21C3-44C2-A32C-AF866008AAFF}" dt="2020-10-08T14:18:41.861" v="0" actId="47"/>
        <pc:sldMkLst>
          <pc:docMk/>
          <pc:sldMk cId="3755821568" sldId="2076137553"/>
        </pc:sldMkLst>
      </pc:sldChg>
      <pc:sldChg chg="del">
        <pc:chgData name="Andrea Lum" userId="89002afe-ac3a-4767-b9c9-147d574dba1b" providerId="ADAL" clId="{76E3B378-21C3-44C2-A32C-AF866008AAFF}" dt="2020-10-08T14:18:41.861" v="0" actId="47"/>
        <pc:sldMkLst>
          <pc:docMk/>
          <pc:sldMk cId="1185178359" sldId="2076137554"/>
        </pc:sldMkLst>
      </pc:sldChg>
      <pc:sldChg chg="del">
        <pc:chgData name="Andrea Lum" userId="89002afe-ac3a-4767-b9c9-147d574dba1b" providerId="ADAL" clId="{76E3B378-21C3-44C2-A32C-AF866008AAFF}" dt="2020-10-08T14:18:41.861" v="0" actId="47"/>
        <pc:sldMkLst>
          <pc:docMk/>
          <pc:sldMk cId="2149581343" sldId="2076137555"/>
        </pc:sldMkLst>
      </pc:sldChg>
      <pc:sldChg chg="del">
        <pc:chgData name="Andrea Lum" userId="89002afe-ac3a-4767-b9c9-147d574dba1b" providerId="ADAL" clId="{76E3B378-21C3-44C2-A32C-AF866008AAFF}" dt="2020-10-08T14:18:41.861" v="0" actId="47"/>
        <pc:sldMkLst>
          <pc:docMk/>
          <pc:sldMk cId="1833534579" sldId="2076137556"/>
        </pc:sldMkLst>
      </pc:sldChg>
      <pc:sldChg chg="del">
        <pc:chgData name="Andrea Lum" userId="89002afe-ac3a-4767-b9c9-147d574dba1b" providerId="ADAL" clId="{76E3B378-21C3-44C2-A32C-AF866008AAFF}" dt="2020-10-08T14:18:41.861" v="0" actId="47"/>
        <pc:sldMkLst>
          <pc:docMk/>
          <pc:sldMk cId="2933755957" sldId="2076137557"/>
        </pc:sldMkLst>
      </pc:sldChg>
      <pc:sldChg chg="del">
        <pc:chgData name="Andrea Lum" userId="89002afe-ac3a-4767-b9c9-147d574dba1b" providerId="ADAL" clId="{76E3B378-21C3-44C2-A32C-AF866008AAFF}" dt="2020-10-08T14:18:41.861" v="0" actId="47"/>
        <pc:sldMkLst>
          <pc:docMk/>
          <pc:sldMk cId="3937469203" sldId="2076137558"/>
        </pc:sldMkLst>
      </pc:sldChg>
      <pc:sldChg chg="del">
        <pc:chgData name="Andrea Lum" userId="89002afe-ac3a-4767-b9c9-147d574dba1b" providerId="ADAL" clId="{76E3B378-21C3-44C2-A32C-AF866008AAFF}" dt="2020-10-08T14:18:41.861" v="0" actId="47"/>
        <pc:sldMkLst>
          <pc:docMk/>
          <pc:sldMk cId="2912584870" sldId="2076137559"/>
        </pc:sldMkLst>
      </pc:sldChg>
      <pc:sldChg chg="del">
        <pc:chgData name="Andrea Lum" userId="89002afe-ac3a-4767-b9c9-147d574dba1b" providerId="ADAL" clId="{76E3B378-21C3-44C2-A32C-AF866008AAFF}" dt="2020-10-08T14:18:41.861" v="0" actId="47"/>
        <pc:sldMkLst>
          <pc:docMk/>
          <pc:sldMk cId="3506663917" sldId="2076137560"/>
        </pc:sldMkLst>
      </pc:sldChg>
      <pc:sldChg chg="del">
        <pc:chgData name="Andrea Lum" userId="89002afe-ac3a-4767-b9c9-147d574dba1b" providerId="ADAL" clId="{76E3B378-21C3-44C2-A32C-AF866008AAFF}" dt="2020-10-08T14:18:41.861" v="0" actId="47"/>
        <pc:sldMkLst>
          <pc:docMk/>
          <pc:sldMk cId="4206319834" sldId="2076137561"/>
        </pc:sldMkLst>
      </pc:sldChg>
      <pc:sldChg chg="del">
        <pc:chgData name="Andrea Lum" userId="89002afe-ac3a-4767-b9c9-147d574dba1b" providerId="ADAL" clId="{76E3B378-21C3-44C2-A32C-AF866008AAFF}" dt="2020-10-08T14:18:41.861" v="0" actId="47"/>
        <pc:sldMkLst>
          <pc:docMk/>
          <pc:sldMk cId="427805644" sldId="2076137562"/>
        </pc:sldMkLst>
      </pc:sldChg>
      <pc:sldChg chg="del">
        <pc:chgData name="Andrea Lum" userId="89002afe-ac3a-4767-b9c9-147d574dba1b" providerId="ADAL" clId="{76E3B378-21C3-44C2-A32C-AF866008AAFF}" dt="2020-10-08T14:18:41.861" v="0" actId="47"/>
        <pc:sldMkLst>
          <pc:docMk/>
          <pc:sldMk cId="2720547644" sldId="2076137563"/>
        </pc:sldMkLst>
      </pc:sldChg>
      <pc:sldChg chg="del">
        <pc:chgData name="Andrea Lum" userId="89002afe-ac3a-4767-b9c9-147d574dba1b" providerId="ADAL" clId="{76E3B378-21C3-44C2-A32C-AF866008AAFF}" dt="2020-10-08T14:18:41.861" v="0" actId="47"/>
        <pc:sldMkLst>
          <pc:docMk/>
          <pc:sldMk cId="3902908353" sldId="2076137564"/>
        </pc:sldMkLst>
      </pc:sldChg>
      <pc:sldMasterChg chg="addSldLayout delSldLayout modSldLayout">
        <pc:chgData name="Andrea Lum" userId="89002afe-ac3a-4767-b9c9-147d574dba1b" providerId="ADAL" clId="{76E3B378-21C3-44C2-A32C-AF866008AAFF}" dt="2020-10-08T14:18:52.027" v="1" actId="22"/>
        <pc:sldMasterMkLst>
          <pc:docMk/>
          <pc:sldMasterMk cId="628333783" sldId="2147483660"/>
        </pc:sldMasterMkLst>
        <pc:sldLayoutChg chg="del">
          <pc:chgData name="Andrea Lum" userId="89002afe-ac3a-4767-b9c9-147d574dba1b" providerId="ADAL" clId="{76E3B378-21C3-44C2-A32C-AF866008AAFF}" dt="2020-10-08T14:18:41.861" v="0" actId="47"/>
          <pc:sldLayoutMkLst>
            <pc:docMk/>
            <pc:sldMasterMk cId="628333783" sldId="2147483660"/>
            <pc:sldLayoutMk cId="1572883667" sldId="2147483678"/>
          </pc:sldLayoutMkLst>
        </pc:sldLayoutChg>
        <pc:sldLayoutChg chg="del">
          <pc:chgData name="Andrea Lum" userId="89002afe-ac3a-4767-b9c9-147d574dba1b" providerId="ADAL" clId="{76E3B378-21C3-44C2-A32C-AF866008AAFF}" dt="2020-10-08T14:18:41.861" v="0" actId="47"/>
          <pc:sldLayoutMkLst>
            <pc:docMk/>
            <pc:sldMasterMk cId="628333783" sldId="2147483660"/>
            <pc:sldLayoutMk cId="3311658429" sldId="2147483679"/>
          </pc:sldLayoutMkLst>
        </pc:sldLayoutChg>
        <pc:sldLayoutChg chg="add mod">
          <pc:chgData name="Andrea Lum" userId="89002afe-ac3a-4767-b9c9-147d574dba1b" providerId="ADAL" clId="{76E3B378-21C3-44C2-A32C-AF866008AAFF}" dt="2020-10-08T14:18:52.027" v="1" actId="22"/>
          <pc:sldLayoutMkLst>
            <pc:docMk/>
            <pc:sldMasterMk cId="628333783" sldId="2147483660"/>
            <pc:sldLayoutMk cId="258410660" sldId="2147484942"/>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522931436" sldId="2147484943"/>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476265955" sldId="2147484944"/>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4092118968" sldId="2147484945"/>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100820983" sldId="2147484946"/>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26086065" sldId="2147484947"/>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140206006" sldId="2147484948"/>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1368550490" sldId="2147484949"/>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825942161" sldId="2147484950"/>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489073235" sldId="2147484951"/>
          </pc:sldLayoutMkLst>
        </pc:sldLayoutChg>
        <pc:sldLayoutChg chg="add mod replId">
          <pc:chgData name="Andrea Lum" userId="89002afe-ac3a-4767-b9c9-147d574dba1b" providerId="ADAL" clId="{76E3B378-21C3-44C2-A32C-AF866008AAFF}" dt="2020-10-08T14:18:52.027" v="1" actId="22"/>
          <pc:sldLayoutMkLst>
            <pc:docMk/>
            <pc:sldMasterMk cId="628333783" sldId="2147483660"/>
            <pc:sldLayoutMk cId="3882174538" sldId="2147484952"/>
          </pc:sldLayoutMkLst>
        </pc:sldLayoutChg>
      </pc:sldMasterChg>
    </pc:docChg>
  </pc:docChgLst>
  <pc:docChgLst>
    <pc:chgData name="Mark Kashman" userId="S::mkashman@microsoft.com::c1cb8e32-781e-4bfc-b17e-805b710f1f0d" providerId="AD" clId="Web-{F49FADC0-4A43-3739-D7B2-A3820A6D243C}"/>
    <pc:docChg chg="modSld">
      <pc:chgData name="Mark Kashman" userId="S::mkashman@microsoft.com::c1cb8e32-781e-4bfc-b17e-805b710f1f0d" providerId="AD" clId="Web-{F49FADC0-4A43-3739-D7B2-A3820A6D243C}" dt="2020-10-09T21:19:07.711" v="46" actId="20577"/>
      <pc:docMkLst>
        <pc:docMk/>
      </pc:docMkLst>
      <pc:sldChg chg="modSp">
        <pc:chgData name="Mark Kashman" userId="S::mkashman@microsoft.com::c1cb8e32-781e-4bfc-b17e-805b710f1f0d" providerId="AD" clId="Web-{F49FADC0-4A43-3739-D7B2-A3820A6D243C}" dt="2020-10-09T21:17:18.096" v="14" actId="20577"/>
        <pc:sldMkLst>
          <pc:docMk/>
          <pc:sldMk cId="1358012713" sldId="402"/>
        </pc:sldMkLst>
        <pc:spChg chg="mod">
          <ac:chgData name="Mark Kashman" userId="S::mkashman@microsoft.com::c1cb8e32-781e-4bfc-b17e-805b710f1f0d" providerId="AD" clId="Web-{F49FADC0-4A43-3739-D7B2-A3820A6D243C}" dt="2020-10-09T21:17:18.096" v="14" actId="20577"/>
          <ac:spMkLst>
            <pc:docMk/>
            <pc:sldMk cId="1358012713" sldId="402"/>
            <ac:spMk id="11" creationId="{00000000-0000-0000-0000-000000000000}"/>
          </ac:spMkLst>
        </pc:spChg>
      </pc:sldChg>
      <pc:sldChg chg="modSp">
        <pc:chgData name="Mark Kashman" userId="S::mkashman@microsoft.com::c1cb8e32-781e-4bfc-b17e-805b710f1f0d" providerId="AD" clId="Web-{F49FADC0-4A43-3739-D7B2-A3820A6D243C}" dt="2020-10-09T21:17:45.519" v="18" actId="20577"/>
        <pc:sldMkLst>
          <pc:docMk/>
          <pc:sldMk cId="2460921597" sldId="8785"/>
        </pc:sldMkLst>
        <pc:spChg chg="mod">
          <ac:chgData name="Mark Kashman" userId="S::mkashman@microsoft.com::c1cb8e32-781e-4bfc-b17e-805b710f1f0d" providerId="AD" clId="Web-{F49FADC0-4A43-3739-D7B2-A3820A6D243C}" dt="2020-10-09T21:17:45.519" v="18" actId="20577"/>
          <ac:spMkLst>
            <pc:docMk/>
            <pc:sldMk cId="2460921597" sldId="8785"/>
            <ac:spMk id="3" creationId="{A98C2967-EE59-4A33-AE9E-112A3B0C41A3}"/>
          </ac:spMkLst>
        </pc:spChg>
      </pc:sldChg>
      <pc:sldChg chg="modSp">
        <pc:chgData name="Mark Kashman" userId="S::mkashman@microsoft.com::c1cb8e32-781e-4bfc-b17e-805b710f1f0d" providerId="AD" clId="Web-{F49FADC0-4A43-3739-D7B2-A3820A6D243C}" dt="2020-10-09T21:17:49.472" v="20" actId="20577"/>
        <pc:sldMkLst>
          <pc:docMk/>
          <pc:sldMk cId="642602649" sldId="2076137507"/>
        </pc:sldMkLst>
        <pc:spChg chg="mod">
          <ac:chgData name="Mark Kashman" userId="S::mkashman@microsoft.com::c1cb8e32-781e-4bfc-b17e-805b710f1f0d" providerId="AD" clId="Web-{F49FADC0-4A43-3739-D7B2-A3820A6D243C}" dt="2020-10-09T21:17:49.472" v="20" actId="20577"/>
          <ac:spMkLst>
            <pc:docMk/>
            <pc:sldMk cId="642602649" sldId="2076137507"/>
            <ac:spMk id="9" creationId="{2A91DADC-F176-42E3-A0A1-13DFB0C96806}"/>
          </ac:spMkLst>
        </pc:spChg>
      </pc:sldChg>
      <pc:sldChg chg="modSp">
        <pc:chgData name="Mark Kashman" userId="S::mkashman@microsoft.com::c1cb8e32-781e-4bfc-b17e-805b710f1f0d" providerId="AD" clId="Web-{F49FADC0-4A43-3739-D7B2-A3820A6D243C}" dt="2020-10-09T21:18:43.507" v="42" actId="20577"/>
        <pc:sldMkLst>
          <pc:docMk/>
          <pc:sldMk cId="585368273" sldId="2076137510"/>
        </pc:sldMkLst>
        <pc:spChg chg="mod">
          <ac:chgData name="Mark Kashman" userId="S::mkashman@microsoft.com::c1cb8e32-781e-4bfc-b17e-805b710f1f0d" providerId="AD" clId="Web-{F49FADC0-4A43-3739-D7B2-A3820A6D243C}" dt="2020-10-09T21:18:43.507" v="42" actId="20577"/>
          <ac:spMkLst>
            <pc:docMk/>
            <pc:sldMk cId="585368273" sldId="2076137510"/>
            <ac:spMk id="3" creationId="{473E73F0-2F5F-4F8E-82C3-2AAFC2C313A6}"/>
          </ac:spMkLst>
        </pc:spChg>
      </pc:sldChg>
      <pc:sldChg chg="modSp">
        <pc:chgData name="Mark Kashman" userId="S::mkashman@microsoft.com::c1cb8e32-781e-4bfc-b17e-805b710f1f0d" providerId="AD" clId="Web-{F49FADC0-4A43-3739-D7B2-A3820A6D243C}" dt="2020-10-09T21:19:05.164" v="44" actId="20577"/>
        <pc:sldMkLst>
          <pc:docMk/>
          <pc:sldMk cId="3500117467" sldId="2076137511"/>
        </pc:sldMkLst>
        <pc:spChg chg="mod">
          <ac:chgData name="Mark Kashman" userId="S::mkashman@microsoft.com::c1cb8e32-781e-4bfc-b17e-805b710f1f0d" providerId="AD" clId="Web-{F49FADC0-4A43-3739-D7B2-A3820A6D243C}" dt="2020-10-09T21:19:05.164" v="44" actId="20577"/>
          <ac:spMkLst>
            <pc:docMk/>
            <pc:sldMk cId="3500117467" sldId="2076137511"/>
            <ac:spMk id="3" creationId="{473E73F0-2F5F-4F8E-82C3-2AAFC2C313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ka.ms/MSLists/GA/webinar"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aka.ms/MSLists/GA/web" TargetMode="External"/><Relationship Id="rId4" Type="http://schemas.openxmlformats.org/officeDocument/2006/relationships/hyperlink" Target="https://aka.ms/MSLists/GAblo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900">
              <a:latin typeface="Segoe UI Light" pitchFamily="34" charset="0"/>
            </a:endParaRPr>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11/13/2020</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35</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2541552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hyperlink" Target="aka.ms/MSLists"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aka.ms/O365Champio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SharePointExecCommPla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aka.ms/SharePointChampionProgramTempla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hyperlink" Target="http://aka.ms/listsdayinthelife"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hyperlink" Target="https://docs.microsoft.com/en-us/office365/admin/activity-reports/onedrive-for-business-usage?view=o365-worldwide" TargetMode="External"/><Relationship Id="rId5" Type="http://schemas.openxmlformats.org/officeDocument/2006/relationships/hyperlink" Target="https://support.office.com/en-us/article/Office-365-Adoption-Content-Pack-77ff780d-ab19-4553-adea-09cb65ad0f1f"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hyperlink" Target="https://aka.ms/SharePointEnvisioningWorkshop"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55.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aka.ms/listsadoption" TargetMode="External"/><Relationship Id="rId4" Type="http://schemas.openxmlformats.org/officeDocument/2006/relationships/hyperlink" Target="https://www.youtube.com/watch?v=ug-PIO9YQf8&amp;feature=youtu.be"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adoption.microsoft.com/microsoft-list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video" Target="https://www.youtube.com/embed/U5E7N4l5FzA?feature=oembed" TargetMode="External"/><Relationship Id="rId6" Type="http://schemas.openxmlformats.org/officeDocument/2006/relationships/image" Target="../media/image14.jpeg"/><Relationship Id="rId5" Type="http://schemas.openxmlformats.org/officeDocument/2006/relationships/hyperlink" Target="https://aka.ms/listsdayinthelife" TargetMode="External"/><Relationship Id="rId4" Type="http://schemas.openxmlformats.org/officeDocument/2006/relationships/hyperlink" Target="https://resources.techcommunity.microsoft.com/wp-content/uploads/2020/07/Microsoft-Lists_Look-Book.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ka.ms/EventPlanning"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aka.ms/SharePointCommPlanTemplat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aka.ms/ListsTrainingGuide" TargetMode="External"/><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67.png"/><Relationship Id="rId5" Type="http://schemas.openxmlformats.org/officeDocument/2006/relationships/image" Target="../media/image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hyperlink" Target="https://aka.ms/SharePointAdoptionCampaignPlanTempl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resources.techcommunity.microsoft.com/wp-content/uploads/2020/07/Microsoft-Lists_Look-Book.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techcommunity.microsoft.com/t5/video-hub/working-with-files-and-lists-in-microsoft-teams/m-p/1681236"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techcommunity.microsoft.com/t5/video-hub/customize-productivity-apps-with-lists-and-libraries-power-apps/m-p/1687232" TargetMode="External"/><Relationship Id="rId4" Type="http://schemas.openxmlformats.org/officeDocument/2006/relationships/hyperlink" Target="https://myignite.microsoft.com/sessions/550cd188-f7a7-47a6-8b6c-057486765f6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aka.ms/listsdayinthelife" TargetMode="External"/><Relationship Id="rId3" Type="http://schemas.openxmlformats.org/officeDocument/2006/relationships/hyperlink" Target="https://teamworktools.azurewebsites.net/lists/Lists%20Scenarios.pptx"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adoption.microsoft.com/microsoft-lists/" TargetMode="External"/><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aka.ms/M365AGWorkbook"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docProps/app.xml><?xml version="1.0" encoding="utf-8"?>
<Properties xmlns="http://schemas.openxmlformats.org/officeDocument/2006/extended-properties" xmlns:vt="http://schemas.openxmlformats.org/officeDocument/2006/docPropsVTypes">
  <Template/>
  <TotalTime>3105</TotalTime>
  <Words>4159</Words>
  <Application>Microsoft Office PowerPoint</Application>
  <PresentationFormat>Widescreen</PresentationFormat>
  <Paragraphs>434</Paragraphs>
  <Slides>35</Slides>
  <Notes>34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Arial</vt:lpstr>
      <vt:lpstr>Calibri</vt:lpstr>
      <vt:lpstr>inherit</vt:lpstr>
      <vt:lpstr>Segoe UI</vt:lpstr>
      <vt:lpstr>Segoe UI </vt:lpstr>
      <vt:lpstr>Segoe UI (Body)</vt:lpstr>
      <vt:lpstr>Segoe UI Light</vt:lpstr>
      <vt:lpstr>Segoe UI Semibold</vt:lpstr>
      <vt:lpstr>Segoe UI Semibold (Headings)</vt:lpstr>
      <vt:lpstr>Segoe UI Semilight</vt:lpstr>
      <vt:lpstr>SegoeUI</vt:lpstr>
      <vt:lpstr>Symbol</vt:lpstr>
      <vt:lpstr>Times New Roman</vt:lpstr>
      <vt:lpstr>wf_segoe-ui_normal</vt:lpstr>
      <vt:lpstr>Wingdings</vt:lpstr>
      <vt:lpstr>list template</vt:lpstr>
      <vt:lpstr>PowerPoint Presentation</vt:lpstr>
      <vt:lpstr>PowerPoint Presentation</vt:lpstr>
      <vt:lpstr>Introduction to Microsoft Lists</vt:lpstr>
      <vt:lpstr>Track what matters most with Microsoft Lists</vt:lpstr>
      <vt:lpstr>Understanding Microsoft’s vision</vt:lpstr>
      <vt:lpstr>Scenarios for Success with Microsoft Lists</vt:lpstr>
      <vt:lpstr>Lists Adoption Kit</vt:lpstr>
      <vt:lpstr>Adoption Success Factors</vt:lpstr>
      <vt:lpstr>PowerPoint Presentation</vt:lpstr>
      <vt:lpstr>Stakeholders</vt:lpstr>
      <vt:lpstr>PowerPoint Presentation</vt:lpstr>
      <vt:lpstr>PowerPoint Presentation</vt:lpstr>
      <vt:lpstr>Why are Champions important?</vt:lpstr>
      <vt:lpstr>Office 365 Champions Program</vt:lpstr>
      <vt:lpstr>Stakeholders</vt:lpstr>
      <vt:lpstr>PowerPoint Presentation</vt:lpstr>
      <vt:lpstr>PowerPoint Presentation</vt:lpstr>
      <vt:lpstr>PowerPoint Presentation</vt:lpstr>
      <vt:lpstr>How to create your own Scenarios</vt:lpstr>
      <vt:lpstr>Tips for identifying scenarios</vt:lpstr>
      <vt:lpstr>How to prioritize your Scenarios: Impact vs ease of implementation</vt:lpstr>
      <vt:lpstr>PowerPoint Presentation</vt:lpstr>
      <vt:lpstr>PowerPoint Presentation</vt:lpstr>
      <vt:lpstr>PowerPoint Presentation</vt:lpstr>
      <vt:lpstr>Awareness</vt:lpstr>
      <vt:lpstr>Plan Communications</vt:lpstr>
      <vt:lpstr>Use Available Templates</vt:lpstr>
      <vt:lpstr>PowerPoint Presentation</vt:lpstr>
      <vt:lpstr>PowerPoint Presentation</vt:lpstr>
      <vt:lpstr>PowerPoint Presentation</vt:lpstr>
      <vt:lpstr>PowerPoint Presentation</vt:lpstr>
      <vt:lpstr>Training</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Lists pitch deck</dc:title>
  <dc:creator>Annie Wegrich</dc:creator>
  <cp:lastModifiedBy>Andrea Lum</cp:lastModifiedBy>
  <cp:revision>36</cp:revision>
  <dcterms:created xsi:type="dcterms:W3CDTF">2020-07-10T19:58:33Z</dcterms:created>
  <dcterms:modified xsi:type="dcterms:W3CDTF">2020-11-13T23:04:35Z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0x0101002892946DCD6EF84A8AD3B83D0B57F8EB</vt:lpwstr>
  </property>
</Properties>
</file>