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276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Segoe UI Variable Text</vt:lpstr>
      <vt:lpstr>Wingdings</vt:lpstr>
      <vt:lpstr>Light 16x9</vt:lpstr>
      <vt:lpstr>Fashion design agent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