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6F243-FC17-4F10-B2B4-9E4C3DB83673}" v="6" dt="2025-06-03T20:50:48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933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rudh Bajaj" userId="b8d2d9f0-3b31-4c1f-9aa9-d458d04bbb25" providerId="ADAL" clId="{88B6F243-FC17-4F10-B2B4-9E4C3DB83673}"/>
    <pc:docChg chg="undo custSel addSld delSld modSld">
      <pc:chgData name="Anirudh Bajaj" userId="b8d2d9f0-3b31-4c1f-9aa9-d458d04bbb25" providerId="ADAL" clId="{88B6F243-FC17-4F10-B2B4-9E4C3DB83673}" dt="2025-06-03T23:29:35.065" v="79" actId="478"/>
      <pc:docMkLst>
        <pc:docMk/>
      </pc:docMkLst>
      <pc:sldChg chg="new del">
        <pc:chgData name="Anirudh Bajaj" userId="b8d2d9f0-3b31-4c1f-9aa9-d458d04bbb25" providerId="ADAL" clId="{88B6F243-FC17-4F10-B2B4-9E4C3DB83673}" dt="2025-06-03T20:40:10.939" v="3" actId="47"/>
        <pc:sldMkLst>
          <pc:docMk/>
          <pc:sldMk cId="812000442" sldId="256"/>
        </pc:sldMkLst>
      </pc:sldChg>
      <pc:sldChg chg="modSp add mod modNotesTx">
        <pc:chgData name="Anirudh Bajaj" userId="b8d2d9f0-3b31-4c1f-9aa9-d458d04bbb25" providerId="ADAL" clId="{88B6F243-FC17-4F10-B2B4-9E4C3DB83673}" dt="2025-06-03T20:40:59.150" v="66" actId="6549"/>
        <pc:sldMkLst>
          <pc:docMk/>
          <pc:sldMk cId="632545095" sldId="261"/>
        </pc:sldMkLst>
        <pc:spChg chg="mod">
          <ac:chgData name="Anirudh Bajaj" userId="b8d2d9f0-3b31-4c1f-9aa9-d458d04bbb25" providerId="ADAL" clId="{88B6F243-FC17-4F10-B2B4-9E4C3DB83673}" dt="2025-06-03T20:40:59.150" v="66" actId="6549"/>
          <ac:spMkLst>
            <pc:docMk/>
            <pc:sldMk cId="632545095" sldId="261"/>
            <ac:spMk id="6" creationId="{CC0BC34C-B54D-57E0-8C7C-A93847BD78A6}"/>
          </ac:spMkLst>
        </pc:spChg>
      </pc:sldChg>
      <pc:sldChg chg="add">
        <pc:chgData name="Anirudh Bajaj" userId="b8d2d9f0-3b31-4c1f-9aa9-d458d04bbb25" providerId="ADAL" clId="{88B6F243-FC17-4F10-B2B4-9E4C3DB83673}" dt="2025-06-03T20:40:07.132" v="1"/>
        <pc:sldMkLst>
          <pc:docMk/>
          <pc:sldMk cId="1108485209" sldId="270"/>
        </pc:sldMkLst>
      </pc:sldChg>
      <pc:sldChg chg="add">
        <pc:chgData name="Anirudh Bajaj" userId="b8d2d9f0-3b31-4c1f-9aa9-d458d04bbb25" providerId="ADAL" clId="{88B6F243-FC17-4F10-B2B4-9E4C3DB83673}" dt="2025-06-03T20:40:07.132" v="1"/>
        <pc:sldMkLst>
          <pc:docMk/>
          <pc:sldMk cId="3837534899" sldId="271"/>
        </pc:sldMkLst>
      </pc:sldChg>
      <pc:sldChg chg="add">
        <pc:chgData name="Anirudh Bajaj" userId="b8d2d9f0-3b31-4c1f-9aa9-d458d04bbb25" providerId="ADAL" clId="{88B6F243-FC17-4F10-B2B4-9E4C3DB83673}" dt="2025-06-03T20:40:07.132" v="1"/>
        <pc:sldMkLst>
          <pc:docMk/>
          <pc:sldMk cId="358624619" sldId="272"/>
        </pc:sldMkLst>
      </pc:sldChg>
      <pc:sldChg chg="modSp add mod">
        <pc:chgData name="Anirudh Bajaj" userId="b8d2d9f0-3b31-4c1f-9aa9-d458d04bbb25" providerId="ADAL" clId="{88B6F243-FC17-4F10-B2B4-9E4C3DB83673}" dt="2025-06-03T20:45:16.019" v="73" actId="20577"/>
        <pc:sldMkLst>
          <pc:docMk/>
          <pc:sldMk cId="634267662" sldId="2147483645"/>
        </pc:sldMkLst>
        <pc:graphicFrameChg chg="mod modGraphic">
          <ac:chgData name="Anirudh Bajaj" userId="b8d2d9f0-3b31-4c1f-9aa9-d458d04bbb25" providerId="ADAL" clId="{88B6F243-FC17-4F10-B2B4-9E4C3DB83673}" dt="2025-06-03T20:45:16.019" v="73" actId="20577"/>
          <ac:graphicFrameMkLst>
            <pc:docMk/>
            <pc:sldMk cId="634267662" sldId="2147483645"/>
            <ac:graphicFrameMk id="7" creationId="{87F6045F-F5C4-E69F-51EF-23C2EB42C83E}"/>
          </ac:graphicFrameMkLst>
        </pc:graphicFrameChg>
      </pc:sldChg>
      <pc:sldChg chg="addSp delSp modSp add mod">
        <pc:chgData name="Anirudh Bajaj" userId="b8d2d9f0-3b31-4c1f-9aa9-d458d04bbb25" providerId="ADAL" clId="{88B6F243-FC17-4F10-B2B4-9E4C3DB83673}" dt="2025-06-03T23:29:35.065" v="79" actId="478"/>
        <pc:sldMkLst>
          <pc:docMk/>
          <pc:sldMk cId="4136926853" sldId="2147483646"/>
        </pc:sldMkLst>
        <pc:spChg chg="del mod">
          <ac:chgData name="Anirudh Bajaj" userId="b8d2d9f0-3b31-4c1f-9aa9-d458d04bbb25" providerId="ADAL" clId="{88B6F243-FC17-4F10-B2B4-9E4C3DB83673}" dt="2025-06-03T23:29:23.693" v="75" actId="478"/>
          <ac:spMkLst>
            <pc:docMk/>
            <pc:sldMk cId="4136926853" sldId="2147483646"/>
            <ac:spMk id="2" creationId="{EB4B5B7F-82F1-E057-9F27-F4C2D390886B}"/>
          </ac:spMkLst>
        </pc:spChg>
        <pc:spChg chg="mod">
          <ac:chgData name="Anirudh Bajaj" userId="b8d2d9f0-3b31-4c1f-9aa9-d458d04bbb25" providerId="ADAL" clId="{88B6F243-FC17-4F10-B2B4-9E4C3DB83673}" dt="2025-06-03T20:50:59.066" v="74" actId="20577"/>
          <ac:spMkLst>
            <pc:docMk/>
            <pc:sldMk cId="4136926853" sldId="2147483646"/>
            <ac:spMk id="3" creationId="{DFD77273-8771-DD0D-8855-F4B1C475FADF}"/>
          </ac:spMkLst>
        </pc:spChg>
        <pc:spChg chg="add del">
          <ac:chgData name="Anirudh Bajaj" userId="b8d2d9f0-3b31-4c1f-9aa9-d458d04bbb25" providerId="ADAL" clId="{88B6F243-FC17-4F10-B2B4-9E4C3DB83673}" dt="2025-06-03T23:29:32.745" v="78" actId="478"/>
          <ac:spMkLst>
            <pc:docMk/>
            <pc:sldMk cId="4136926853" sldId="2147483646"/>
            <ac:spMk id="4" creationId="{3EF5FB30-0DCD-AE96-8C85-88ED3F971CDC}"/>
          </ac:spMkLst>
        </pc:spChg>
        <pc:spChg chg="add del mod">
          <ac:chgData name="Anirudh Bajaj" userId="b8d2d9f0-3b31-4c1f-9aa9-d458d04bbb25" providerId="ADAL" clId="{88B6F243-FC17-4F10-B2B4-9E4C3DB83673}" dt="2025-06-03T23:29:35.065" v="79" actId="478"/>
          <ac:spMkLst>
            <pc:docMk/>
            <pc:sldMk cId="4136926853" sldId="2147483646"/>
            <ac:spMk id="7" creationId="{C4034F0C-C600-2FF7-CBC9-96C3BB77AE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E4766FBFEB87448BDED237802BF74B" ma:contentTypeVersion="18" ma:contentTypeDescription="Create a new document." ma:contentTypeScope="" ma:versionID="0a1ba087571ec6e610fc713191aaa13c">
  <xsd:schema xmlns:xsd="http://www.w3.org/2001/XMLSchema" xmlns:xs="http://www.w3.org/2001/XMLSchema" xmlns:p="http://schemas.microsoft.com/office/2006/metadata/properties" xmlns:ns1="http://schemas.microsoft.com/sharepoint/v3" xmlns:ns2="e720259b-2e3a-43b3-bdf7-a9ee63d85a69" xmlns:ns3="2ddabf7f-9087-4fcc-9452-d57448c7b8f5" targetNamespace="http://schemas.microsoft.com/office/2006/metadata/properties" ma:root="true" ma:fieldsID="b59d98c5080e01ea5eb4b5652b2cdb80" ns1:_="" ns2:_="" ns3:_="">
    <xsd:import namespace="http://schemas.microsoft.com/sharepoint/v3"/>
    <xsd:import namespace="e720259b-2e3a-43b3-bdf7-a9ee63d85a69"/>
    <xsd:import namespace="2ddabf7f-9087-4fcc-9452-d57448c7b8f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0259b-2e3a-43b3-bdf7-a9ee63d85a6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ocTags" ma:index="19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abf7f-9087-4fcc-9452-d57448c7b8f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f6edc2d-3c3e-4f30-833e-13360d113dd6}" ma:internalName="TaxCatchAll" ma:showField="CatchAllData" ma:web="2ddabf7f-9087-4fcc-9452-d57448c7b8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e720259b-2e3a-43b3-bdf7-a9ee63d85a69">
      <Terms xmlns="http://schemas.microsoft.com/office/infopath/2007/PartnerControls"/>
    </lcf76f155ced4ddcb4097134ff3c332f>
    <TaxCatchAll xmlns="2ddabf7f-9087-4fcc-9452-d57448c7b8f5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F5A9FD0-6495-42BE-9026-040B165B4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62D674-BB98-4E64-B0B5-C5F455B13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20259b-2e3a-43b3-bdf7-a9ee63d85a69"/>
    <ds:schemaRef ds:uri="2ddabf7f-9087-4fcc-9452-d57448c7b8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426948-71F2-4F5B-AAEB-F9397670D28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720259b-2e3a-43b3-bdf7-a9ee63d85a69"/>
    <ds:schemaRef ds:uri="2ddabf7f-9087-4fcc-9452-d57448c7b8f5"/>
  </ds:schemaRefs>
</ds:datastoreItem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Widescreen</PresentationFormat>
  <Paragraphs>68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Anirudh Bajaj</dc:creator>
  <cp:lastModifiedBy>Aaron Bode (FREEMIND SEATTLE LLC)</cp:lastModifiedBy>
  <cp:revision>2</cp:revision>
  <dcterms:created xsi:type="dcterms:W3CDTF">2025-06-03T20:39:58Z</dcterms:created>
  <dcterms:modified xsi:type="dcterms:W3CDTF">2025-06-04T16:00:45Z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0x0101005EE4766FBFEB87448BDED237802BF74B</vt:lpwstr>
  </property>
  <property fmtid="{D5CDD505-2E9C-101B-9397-08002B2CF9AE}" pid="3" name="MediaServiceImageTags">
    <vt:lpwstr/>
  </property>
</Properties>
</file>